
<file path=[Content_Types].xml><?xml version="1.0" encoding="utf-8"?>
<Types xmlns="http://schemas.openxmlformats.org/package/2006/content-types"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ms-excel.sheet.binary.macroEnabled.12" Extension="xlsb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12192000"/>
  <p:notesSz cx="6858000" cy="9144000"/>
  <p:embeddedFontLst>
    <p:embeddedFont>
      <p:font typeface="Roboto Slab"/>
      <p:regular r:id="rId47"/>
      <p:bold r:id="rId48"/>
    </p:embeddedFont>
    <p:embeddedFont>
      <p:font typeface="Proxima Nova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ifHJeP6RvPgcfbmta+Ifi7xBzz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EB9EC6-FDF3-4670-9A32-7F0C5E3BBC0B}">
  <a:tblStyle styleId="{E9EB9EC6-FDF3-4670-9A32-7F0C5E3BBC0B}" styleName="Table_0">
    <a:wholeTbl>
      <a:tcTxStyle b="off" i="off">
        <a:font>
          <a:latin typeface="Proxima Nova Rg "/>
          <a:ea typeface="Proxima Nova Rg "/>
          <a:cs typeface="Proxima Nova Rg 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8EC"/>
          </a:solidFill>
        </a:fill>
      </a:tcStyle>
    </a:wholeTbl>
    <a:band1H>
      <a:tcTxStyle b="off" i="off"/>
      <a:tcStyle>
        <a:fill>
          <a:solidFill>
            <a:srgbClr val="F5CDD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5CDD6"/>
          </a:solidFill>
        </a:fill>
      </a:tcStyle>
    </a:band1V>
    <a:band2V>
      <a:tcTxStyle b="off" i="off"/>
    </a:band2V>
    <a:lastCol>
      <a:tcTxStyle b="on" i="off">
        <a:font>
          <a:latin typeface="Proxima Nova Rg "/>
          <a:ea typeface="Proxima Nova Rg "/>
          <a:cs typeface="Proxima Nova Rg 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Proxima Nova Rg "/>
          <a:ea typeface="Proxima Nova Rg "/>
          <a:cs typeface="Proxima Nova Rg 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Proxima Nova Rg "/>
          <a:ea typeface="Proxima Nova Rg "/>
          <a:cs typeface="Proxima Nova Rg 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Proxima Nova Rg "/>
          <a:ea typeface="Proxima Nova Rg "/>
          <a:cs typeface="Proxima Nova Rg 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Slab-bold.fntdata"/><Relationship Id="rId47" Type="http://schemas.openxmlformats.org/officeDocument/2006/relationships/font" Target="fonts/RobotoSlab-regular.fntdata"/><Relationship Id="rId49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-italic.fntdata"/><Relationship Id="rId50" Type="http://schemas.openxmlformats.org/officeDocument/2006/relationships/font" Target="fonts/ProximaNova-bold.fntdata"/><Relationship Id="rId53" Type="http://customschemas.google.com/relationships/presentationmetadata" Target="metadata"/><Relationship Id="rId52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1.xlsb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2.xlsb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3.xlsb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Office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139907152399471E-2"/>
          <c:y val="0.11813336207742252"/>
          <c:w val="0.93242439044472358"/>
          <c:h val="0.80021654957083699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PowerPoint]Houston Area Teach Count'!$D$18</c:f>
              <c:strCache>
                <c:ptCount val="1"/>
                <c:pt idx="0">
                  <c:v>Experience: Beginning </c:v>
                </c:pt>
              </c:strCache>
            </c:strRef>
          </c:tx>
          <c:spPr>
            <a:ln w="31750" cap="rnd">
              <a:solidFill>
                <a:srgbClr val="C0DB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DB00"/>
              </a:solidFill>
              <a:ln w="9525">
                <a:noFill/>
              </a:ln>
              <a:effectLst/>
            </c:spPr>
          </c:marker>
          <c:cat>
            <c:numRef>
              <c:f>'[Chart in Microsoft PowerPoint]Houston Area Teach Count'!$C$19:$C$28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PowerPoint]Houston Area Teach Count'!$D$19:$D$28</c:f>
              <c:numCache>
                <c:formatCode>0%</c:formatCode>
                <c:ptCount val="10"/>
                <c:pt idx="0">
                  <c:v>4.1086411367151111E-2</c:v>
                </c:pt>
                <c:pt idx="1">
                  <c:v>7.7170644393498106E-2</c:v>
                </c:pt>
                <c:pt idx="2">
                  <c:v>0.1056064173047023</c:v>
                </c:pt>
                <c:pt idx="3">
                  <c:v>0.12213585917587086</c:v>
                </c:pt>
                <c:pt idx="4">
                  <c:v>0.10230632185959572</c:v>
                </c:pt>
                <c:pt idx="5">
                  <c:v>9.72508967973367E-2</c:v>
                </c:pt>
                <c:pt idx="6">
                  <c:v>8.8346184719418172E-2</c:v>
                </c:pt>
                <c:pt idx="7">
                  <c:v>7.5032341526520038E-2</c:v>
                </c:pt>
                <c:pt idx="8">
                  <c:v>9.158239567013246E-2</c:v>
                </c:pt>
                <c:pt idx="9">
                  <c:v>8.9057724620615758E-2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F38-A54F-C5F65EB07A61}"/>
            </c:ext>
          </c:extLst>
        </c:ser>
        <c:ser>
          <c:idx val="1"/>
          <c:order val="1"/>
          <c:tx>
            <c:strRef>
              <c:f>'[Chart in Microsoft PowerPoint]Houston Area Teach Count'!$E$18</c:f>
              <c:strCache>
                <c:ptCount val="1"/>
                <c:pt idx="0">
                  <c:v>Experience: 1-5 Years</c:v>
                </c:pt>
              </c:strCache>
            </c:strRef>
          </c:tx>
          <c:spPr>
            <a:ln w="31750" cap="rnd">
              <a:solidFill>
                <a:srgbClr val="E6427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6427A"/>
              </a:solidFill>
              <a:ln w="9525">
                <a:noFill/>
              </a:ln>
              <a:effectLst/>
            </c:spPr>
          </c:marker>
          <c:cat>
            <c:numRef>
              <c:f>'[Chart in Microsoft PowerPoint]Houston Area Teach Count'!$C$19:$C$28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PowerPoint]Houston Area Teach Count'!$E$19:$E$28</c:f>
              <c:numCache>
                <c:formatCode>0%</c:formatCode>
                <c:ptCount val="10"/>
                <c:pt idx="0">
                  <c:v>0.32841901702281573</c:v>
                </c:pt>
                <c:pt idx="1">
                  <c:v>0.29234759733856885</c:v>
                </c:pt>
                <c:pt idx="2">
                  <c:v>0.27979706849665259</c:v>
                </c:pt>
                <c:pt idx="3">
                  <c:v>0.29051282391673744</c:v>
                </c:pt>
                <c:pt idx="4">
                  <c:v>0.31454180228652651</c:v>
                </c:pt>
                <c:pt idx="5">
                  <c:v>0.32742457869880515</c:v>
                </c:pt>
                <c:pt idx="6">
                  <c:v>0.35222064306737511</c:v>
                </c:pt>
                <c:pt idx="7">
                  <c:v>0.34191031719510462</c:v>
                </c:pt>
                <c:pt idx="8">
                  <c:v>0.32229888407866103</c:v>
                </c:pt>
                <c:pt idx="9">
                  <c:v>0.31432994191815627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F38-A54F-C5F65EB07A61}"/>
            </c:ext>
          </c:extLst>
        </c:ser>
        <c:ser>
          <c:idx val="2"/>
          <c:order val="2"/>
          <c:tx>
            <c:strRef>
              <c:f>'[Chart in Microsoft PowerPoint]Houston Area Teach Count'!$F$18</c:f>
              <c:strCache>
                <c:ptCount val="1"/>
                <c:pt idx="0">
                  <c:v>Experience: 6-10 Years</c:v>
                </c:pt>
              </c:strCache>
            </c:strRef>
          </c:tx>
          <c:spPr>
            <a:ln w="31750" cap="rnd">
              <a:solidFill>
                <a:srgbClr val="416B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16BA9"/>
              </a:solidFill>
              <a:ln w="9525">
                <a:noFill/>
              </a:ln>
              <a:effectLst/>
            </c:spPr>
          </c:marker>
          <c:cat>
            <c:numRef>
              <c:f>'[Chart in Microsoft PowerPoint]Houston Area Teach Count'!$C$19:$C$28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PowerPoint]Houston Area Teach Count'!$F$19:$F$28</c:f>
              <c:numCache>
                <c:formatCode>0%</c:formatCode>
                <c:ptCount val="10"/>
                <c:pt idx="0">
                  <c:v>0.23963201724781194</c:v>
                </c:pt>
                <c:pt idx="1">
                  <c:v>0.24182804380607775</c:v>
                </c:pt>
                <c:pt idx="2">
                  <c:v>0.2363773960572883</c:v>
                </c:pt>
                <c:pt idx="3">
                  <c:v>0.22552039082412911</c:v>
                </c:pt>
                <c:pt idx="4">
                  <c:v>0.21488027051497144</c:v>
                </c:pt>
                <c:pt idx="5">
                  <c:v>0.20205037549356109</c:v>
                </c:pt>
                <c:pt idx="6">
                  <c:v>0.1822626547639318</c:v>
                </c:pt>
                <c:pt idx="7">
                  <c:v>0.180318485457066</c:v>
                </c:pt>
                <c:pt idx="8">
                  <c:v>0.18262488282660325</c:v>
                </c:pt>
                <c:pt idx="9">
                  <c:v>0.19408795628646655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98-4F38-A54F-C5F65EB07A61}"/>
            </c:ext>
          </c:extLst>
        </c:ser>
        <c:ser>
          <c:idx val="3"/>
          <c:order val="3"/>
          <c:tx>
            <c:strRef>
              <c:f>'[Chart in Microsoft PowerPoint]Houston Area Teach Count'!$G$18</c:f>
              <c:strCache>
                <c:ptCount val="1"/>
                <c:pt idx="0">
                  <c:v>Experience: 11-20 Years </c:v>
                </c:pt>
              </c:strCache>
            </c:strRef>
          </c:tx>
          <c:spPr>
            <a:ln w="31750" cap="rnd">
              <a:solidFill>
                <a:srgbClr val="E0592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0592A"/>
              </a:solidFill>
              <a:ln w="9525">
                <a:noFill/>
              </a:ln>
              <a:effectLst/>
            </c:spPr>
          </c:marker>
          <c:cat>
            <c:numRef>
              <c:f>'[Chart in Microsoft PowerPoint]Houston Area Teach Count'!$C$19:$C$28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PowerPoint]Houston Area Teach Count'!$G$19:$G$28</c:f>
              <c:numCache>
                <c:formatCode>0%</c:formatCode>
                <c:ptCount val="10"/>
                <c:pt idx="0">
                  <c:v>0.22873821261858579</c:v>
                </c:pt>
                <c:pt idx="1">
                  <c:v>0.24071064905222858</c:v>
                </c:pt>
                <c:pt idx="2">
                  <c:v>0.23760556245760425</c:v>
                </c:pt>
                <c:pt idx="3">
                  <c:v>0.23075748725573489</c:v>
                </c:pt>
                <c:pt idx="4">
                  <c:v>0.23840429916307809</c:v>
                </c:pt>
                <c:pt idx="5">
                  <c:v>0.24589344241141703</c:v>
                </c:pt>
                <c:pt idx="6">
                  <c:v>0.25192075808699094</c:v>
                </c:pt>
                <c:pt idx="7">
                  <c:v>0.26693753039772633</c:v>
                </c:pt>
                <c:pt idx="8">
                  <c:v>0.26587678823993138</c:v>
                </c:pt>
                <c:pt idx="9">
                  <c:v>0.26427238929388885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98-4F38-A54F-C5F65EB07A61}"/>
            </c:ext>
          </c:extLst>
        </c:ser>
        <c:ser>
          <c:idx val="4"/>
          <c:order val="4"/>
          <c:tx>
            <c:strRef>
              <c:f>'[Chart in Microsoft PowerPoint]Houston Area Teach Count'!$H$18</c:f>
              <c:strCache>
                <c:ptCount val="1"/>
                <c:pt idx="0">
                  <c:v>Experience: &gt; 20 Years</c:v>
                </c:pt>
              </c:strCache>
            </c:strRef>
          </c:tx>
          <c:spPr>
            <a:ln w="31750" cap="rnd">
              <a:solidFill>
                <a:srgbClr val="57B6B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B6B2"/>
              </a:solidFill>
              <a:ln w="9525">
                <a:noFill/>
              </a:ln>
              <a:effectLst/>
            </c:spPr>
          </c:marker>
          <c:cat>
            <c:numRef>
              <c:f>'[Chart in Microsoft PowerPoint]Houston Area Teach Count'!$C$19:$C$28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'[Chart in Microsoft PowerPoint]Houston Area Teach Count'!$H$19:$H$28</c:f>
              <c:numCache>
                <c:formatCode>0%</c:formatCode>
                <c:ptCount val="10"/>
                <c:pt idx="0">
                  <c:v>0.16212224130418065</c:v>
                </c:pt>
                <c:pt idx="1">
                  <c:v>0.14794341569011388</c:v>
                </c:pt>
                <c:pt idx="2">
                  <c:v>0.14061321753221065</c:v>
                </c:pt>
                <c:pt idx="3">
                  <c:v>0.13107343882752759</c:v>
                </c:pt>
                <c:pt idx="4">
                  <c:v>0.12986730617582826</c:v>
                </c:pt>
                <c:pt idx="5">
                  <c:v>0.12737102892977881</c:v>
                </c:pt>
                <c:pt idx="6">
                  <c:v>0.12523933462368431</c:v>
                </c:pt>
                <c:pt idx="7">
                  <c:v>0.13579139963539272</c:v>
                </c:pt>
                <c:pt idx="8">
                  <c:v>0.13761704918467191</c:v>
                </c:pt>
                <c:pt idx="9">
                  <c:v>0.13824868025878836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98-4F38-A54F-C5F65EB07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0659488"/>
        <c:axId val="1820659904"/>
      </c:lineChart>
      <c:catAx>
        <c:axId val="18206594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66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659904"/>
        <c:crosses val="autoZero"/>
        <c:auto val="1"/>
        <c:lblAlgn val="ctr"/>
        <c:lblOffset val="100"/>
        <c:noMultiLvlLbl val="0"/>
      </c:catAx>
      <c:valAx>
        <c:axId val="18206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366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6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53284469644581E-2"/>
          <c:y val="3.4719245606515216E-2"/>
          <c:w val="0.91356658830037341"/>
          <c:h val="0.86412344620660098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/>
              </a:solidFill>
              <a:ln w="9525" algn="ctr">
                <a:solidFill>
                  <a:schemeClr val="accent3"/>
                </a:solidFill>
                <a:prstDash val="solid"/>
              </a:ln>
            </c:spPr>
          </c:marker>
          <c:xVal>
            <c:numRef>
              <c:f>Sheet1!$A$1:$A$396</c:f>
              <c:numCache>
                <c:formatCode>General</c:formatCode>
                <c:ptCount val="396"/>
                <c:pt idx="0">
                  <c:v>4.4000000000000004</c:v>
                </c:pt>
                <c:pt idx="1">
                  <c:v>5.4</c:v>
                </c:pt>
                <c:pt idx="2">
                  <c:v>5.4</c:v>
                </c:pt>
                <c:pt idx="3">
                  <c:v>6.6</c:v>
                </c:pt>
                <c:pt idx="4">
                  <c:v>3.2</c:v>
                </c:pt>
                <c:pt idx="5">
                  <c:v>4.0999999999999996</c:v>
                </c:pt>
                <c:pt idx="6">
                  <c:v>4</c:v>
                </c:pt>
                <c:pt idx="7">
                  <c:v>9.6999999999999993</c:v>
                </c:pt>
                <c:pt idx="8">
                  <c:v>11.7</c:v>
                </c:pt>
                <c:pt idx="9">
                  <c:v>2.2999999999999998</c:v>
                </c:pt>
                <c:pt idx="10">
                  <c:v>14.3</c:v>
                </c:pt>
                <c:pt idx="11">
                  <c:v>10.5</c:v>
                </c:pt>
                <c:pt idx="12">
                  <c:v>8</c:v>
                </c:pt>
                <c:pt idx="13">
                  <c:v>10.5</c:v>
                </c:pt>
                <c:pt idx="14">
                  <c:v>7.5</c:v>
                </c:pt>
                <c:pt idx="15">
                  <c:v>6.8</c:v>
                </c:pt>
                <c:pt idx="16">
                  <c:v>7.9</c:v>
                </c:pt>
                <c:pt idx="17">
                  <c:v>6.8</c:v>
                </c:pt>
                <c:pt idx="18">
                  <c:v>8.5</c:v>
                </c:pt>
                <c:pt idx="19">
                  <c:v>9.8000000000000007</c:v>
                </c:pt>
                <c:pt idx="20">
                  <c:v>3.7</c:v>
                </c:pt>
                <c:pt idx="21">
                  <c:v>2.9</c:v>
                </c:pt>
                <c:pt idx="22">
                  <c:v>5.0999999999999996</c:v>
                </c:pt>
                <c:pt idx="23">
                  <c:v>4.8</c:v>
                </c:pt>
                <c:pt idx="24">
                  <c:v>6.5</c:v>
                </c:pt>
                <c:pt idx="25">
                  <c:v>12.3</c:v>
                </c:pt>
                <c:pt idx="26">
                  <c:v>6.1</c:v>
                </c:pt>
                <c:pt idx="27">
                  <c:v>4.5999999999999996</c:v>
                </c:pt>
                <c:pt idx="28">
                  <c:v>2.6</c:v>
                </c:pt>
                <c:pt idx="29">
                  <c:v>6.4</c:v>
                </c:pt>
                <c:pt idx="30">
                  <c:v>6.1</c:v>
                </c:pt>
                <c:pt idx="31">
                  <c:v>6.3</c:v>
                </c:pt>
                <c:pt idx="32">
                  <c:v>7.7</c:v>
                </c:pt>
                <c:pt idx="33">
                  <c:v>5.8</c:v>
                </c:pt>
                <c:pt idx="34">
                  <c:v>9.6</c:v>
                </c:pt>
                <c:pt idx="35">
                  <c:v>5.2</c:v>
                </c:pt>
                <c:pt idx="36">
                  <c:v>4</c:v>
                </c:pt>
                <c:pt idx="37">
                  <c:v>8.6999999999999993</c:v>
                </c:pt>
                <c:pt idx="38">
                  <c:v>7.9</c:v>
                </c:pt>
                <c:pt idx="39">
                  <c:v>7</c:v>
                </c:pt>
                <c:pt idx="40">
                  <c:v>11.6</c:v>
                </c:pt>
                <c:pt idx="41">
                  <c:v>11.9</c:v>
                </c:pt>
                <c:pt idx="42">
                  <c:v>11</c:v>
                </c:pt>
                <c:pt idx="43">
                  <c:v>7.3</c:v>
                </c:pt>
                <c:pt idx="44">
                  <c:v>9.1999999999999993</c:v>
                </c:pt>
                <c:pt idx="45">
                  <c:v>6.2</c:v>
                </c:pt>
                <c:pt idx="46">
                  <c:v>6.2</c:v>
                </c:pt>
                <c:pt idx="47">
                  <c:v>11.4</c:v>
                </c:pt>
                <c:pt idx="48">
                  <c:v>11.3</c:v>
                </c:pt>
                <c:pt idx="49">
                  <c:v>8.5</c:v>
                </c:pt>
                <c:pt idx="50">
                  <c:v>12.3</c:v>
                </c:pt>
                <c:pt idx="51">
                  <c:v>8.1</c:v>
                </c:pt>
                <c:pt idx="52">
                  <c:v>13</c:v>
                </c:pt>
                <c:pt idx="53">
                  <c:v>12.4</c:v>
                </c:pt>
                <c:pt idx="54">
                  <c:v>11.4</c:v>
                </c:pt>
                <c:pt idx="55">
                  <c:v>15.8</c:v>
                </c:pt>
                <c:pt idx="56">
                  <c:v>11.9</c:v>
                </c:pt>
                <c:pt idx="57">
                  <c:v>7</c:v>
                </c:pt>
                <c:pt idx="58">
                  <c:v>8.4</c:v>
                </c:pt>
                <c:pt idx="59">
                  <c:v>8</c:v>
                </c:pt>
                <c:pt idx="60">
                  <c:v>13.1</c:v>
                </c:pt>
                <c:pt idx="61">
                  <c:v>6.9</c:v>
                </c:pt>
                <c:pt idx="62">
                  <c:v>6.5</c:v>
                </c:pt>
                <c:pt idx="63">
                  <c:v>7.5</c:v>
                </c:pt>
                <c:pt idx="64">
                  <c:v>7.7</c:v>
                </c:pt>
                <c:pt idx="65">
                  <c:v>8.5</c:v>
                </c:pt>
                <c:pt idx="66">
                  <c:v>6.6</c:v>
                </c:pt>
                <c:pt idx="67">
                  <c:v>8</c:v>
                </c:pt>
                <c:pt idx="68">
                  <c:v>10.4</c:v>
                </c:pt>
                <c:pt idx="69">
                  <c:v>6.4</c:v>
                </c:pt>
                <c:pt idx="70">
                  <c:v>12</c:v>
                </c:pt>
                <c:pt idx="71">
                  <c:v>10.9</c:v>
                </c:pt>
                <c:pt idx="72">
                  <c:v>7.6</c:v>
                </c:pt>
                <c:pt idx="73">
                  <c:v>8.6</c:v>
                </c:pt>
                <c:pt idx="74">
                  <c:v>7</c:v>
                </c:pt>
                <c:pt idx="75">
                  <c:v>10.6</c:v>
                </c:pt>
                <c:pt idx="76">
                  <c:v>9.9</c:v>
                </c:pt>
                <c:pt idx="77">
                  <c:v>11.5</c:v>
                </c:pt>
                <c:pt idx="78">
                  <c:v>7.7</c:v>
                </c:pt>
                <c:pt idx="79">
                  <c:v>10.1</c:v>
                </c:pt>
                <c:pt idx="80">
                  <c:v>10.8</c:v>
                </c:pt>
                <c:pt idx="81">
                  <c:v>13.2</c:v>
                </c:pt>
                <c:pt idx="82">
                  <c:v>9.1</c:v>
                </c:pt>
                <c:pt idx="83">
                  <c:v>12.5</c:v>
                </c:pt>
                <c:pt idx="84">
                  <c:v>12.3</c:v>
                </c:pt>
                <c:pt idx="85">
                  <c:v>12.9</c:v>
                </c:pt>
                <c:pt idx="86">
                  <c:v>10.9</c:v>
                </c:pt>
                <c:pt idx="87">
                  <c:v>10</c:v>
                </c:pt>
                <c:pt idx="88">
                  <c:v>13.5</c:v>
                </c:pt>
                <c:pt idx="89">
                  <c:v>11.8</c:v>
                </c:pt>
                <c:pt idx="90">
                  <c:v>11.4</c:v>
                </c:pt>
                <c:pt idx="91">
                  <c:v>13.7</c:v>
                </c:pt>
                <c:pt idx="92">
                  <c:v>9.9</c:v>
                </c:pt>
                <c:pt idx="93">
                  <c:v>10.1</c:v>
                </c:pt>
                <c:pt idx="94">
                  <c:v>10.199999999999999</c:v>
                </c:pt>
                <c:pt idx="95">
                  <c:v>11.8</c:v>
                </c:pt>
                <c:pt idx="96">
                  <c:v>9.1999999999999993</c:v>
                </c:pt>
                <c:pt idx="97">
                  <c:v>9</c:v>
                </c:pt>
                <c:pt idx="98">
                  <c:v>8.3000000000000007</c:v>
                </c:pt>
                <c:pt idx="99">
                  <c:v>11.3</c:v>
                </c:pt>
                <c:pt idx="100">
                  <c:v>13.4</c:v>
                </c:pt>
                <c:pt idx="101">
                  <c:v>8.6999999999999993</c:v>
                </c:pt>
                <c:pt idx="102">
                  <c:v>7</c:v>
                </c:pt>
                <c:pt idx="103">
                  <c:v>8.8000000000000007</c:v>
                </c:pt>
                <c:pt idx="104">
                  <c:v>7.3</c:v>
                </c:pt>
                <c:pt idx="105">
                  <c:v>10.5</c:v>
                </c:pt>
                <c:pt idx="106">
                  <c:v>11.5</c:v>
                </c:pt>
                <c:pt idx="107">
                  <c:v>12.1</c:v>
                </c:pt>
                <c:pt idx="108">
                  <c:v>10.1</c:v>
                </c:pt>
                <c:pt idx="109">
                  <c:v>9.4</c:v>
                </c:pt>
                <c:pt idx="110">
                  <c:v>10.199999999999999</c:v>
                </c:pt>
                <c:pt idx="111">
                  <c:v>14.7</c:v>
                </c:pt>
                <c:pt idx="112">
                  <c:v>11.4</c:v>
                </c:pt>
                <c:pt idx="113">
                  <c:v>9.9</c:v>
                </c:pt>
                <c:pt idx="114">
                  <c:v>10.4</c:v>
                </c:pt>
                <c:pt idx="115">
                  <c:v>11.7</c:v>
                </c:pt>
                <c:pt idx="116">
                  <c:v>10.8</c:v>
                </c:pt>
                <c:pt idx="117">
                  <c:v>8.6</c:v>
                </c:pt>
                <c:pt idx="118">
                  <c:v>10.7</c:v>
                </c:pt>
                <c:pt idx="119">
                  <c:v>6.5</c:v>
                </c:pt>
                <c:pt idx="120">
                  <c:v>10.199999999999999</c:v>
                </c:pt>
                <c:pt idx="121">
                  <c:v>12.3</c:v>
                </c:pt>
                <c:pt idx="122">
                  <c:v>12.6</c:v>
                </c:pt>
                <c:pt idx="123">
                  <c:v>5.9</c:v>
                </c:pt>
                <c:pt idx="124">
                  <c:v>15.6</c:v>
                </c:pt>
                <c:pt idx="125">
                  <c:v>4.0999999999999996</c:v>
                </c:pt>
                <c:pt idx="126">
                  <c:v>9.1999999999999993</c:v>
                </c:pt>
                <c:pt idx="127">
                  <c:v>13.6</c:v>
                </c:pt>
                <c:pt idx="128">
                  <c:v>19.600000000000001</c:v>
                </c:pt>
                <c:pt idx="129">
                  <c:v>12.2</c:v>
                </c:pt>
                <c:pt idx="130">
                  <c:v>7.5</c:v>
                </c:pt>
                <c:pt idx="131">
                  <c:v>10.3</c:v>
                </c:pt>
                <c:pt idx="132">
                  <c:v>7</c:v>
                </c:pt>
                <c:pt idx="133">
                  <c:v>10.1</c:v>
                </c:pt>
                <c:pt idx="134">
                  <c:v>12.7</c:v>
                </c:pt>
                <c:pt idx="135">
                  <c:v>6.8</c:v>
                </c:pt>
                <c:pt idx="136">
                  <c:v>11.7</c:v>
                </c:pt>
                <c:pt idx="137">
                  <c:v>9.5</c:v>
                </c:pt>
                <c:pt idx="138">
                  <c:v>7.2</c:v>
                </c:pt>
                <c:pt idx="139">
                  <c:v>11.7</c:v>
                </c:pt>
                <c:pt idx="140">
                  <c:v>13.1</c:v>
                </c:pt>
                <c:pt idx="141">
                  <c:v>14.1</c:v>
                </c:pt>
                <c:pt idx="142">
                  <c:v>8.1999999999999993</c:v>
                </c:pt>
                <c:pt idx="143">
                  <c:v>6.4</c:v>
                </c:pt>
                <c:pt idx="144">
                  <c:v>9.1</c:v>
                </c:pt>
                <c:pt idx="145">
                  <c:v>13.2</c:v>
                </c:pt>
                <c:pt idx="146">
                  <c:v>12.2</c:v>
                </c:pt>
                <c:pt idx="147">
                  <c:v>6.6</c:v>
                </c:pt>
                <c:pt idx="148">
                  <c:v>12.5</c:v>
                </c:pt>
                <c:pt idx="149">
                  <c:v>14.4</c:v>
                </c:pt>
                <c:pt idx="150">
                  <c:v>8.8000000000000007</c:v>
                </c:pt>
                <c:pt idx="151">
                  <c:v>6.5</c:v>
                </c:pt>
                <c:pt idx="152">
                  <c:v>10.5</c:v>
                </c:pt>
                <c:pt idx="153">
                  <c:v>11.1</c:v>
                </c:pt>
                <c:pt idx="154">
                  <c:v>9.4</c:v>
                </c:pt>
                <c:pt idx="155">
                  <c:v>14.8</c:v>
                </c:pt>
                <c:pt idx="156">
                  <c:v>4.3</c:v>
                </c:pt>
                <c:pt idx="157">
                  <c:v>11.3</c:v>
                </c:pt>
                <c:pt idx="158">
                  <c:v>9.4</c:v>
                </c:pt>
                <c:pt idx="159">
                  <c:v>9.8000000000000007</c:v>
                </c:pt>
                <c:pt idx="160">
                  <c:v>6.2</c:v>
                </c:pt>
                <c:pt idx="161">
                  <c:v>14.8</c:v>
                </c:pt>
                <c:pt idx="162">
                  <c:v>10.5</c:v>
                </c:pt>
                <c:pt idx="163">
                  <c:v>7.6</c:v>
                </c:pt>
                <c:pt idx="164">
                  <c:v>15.4</c:v>
                </c:pt>
                <c:pt idx="165">
                  <c:v>12.9</c:v>
                </c:pt>
                <c:pt idx="166">
                  <c:v>11.6</c:v>
                </c:pt>
                <c:pt idx="167">
                  <c:v>11.6</c:v>
                </c:pt>
                <c:pt idx="168">
                  <c:v>9.9</c:v>
                </c:pt>
                <c:pt idx="169">
                  <c:v>9.4</c:v>
                </c:pt>
                <c:pt idx="170">
                  <c:v>9.9</c:v>
                </c:pt>
                <c:pt idx="171">
                  <c:v>12.1</c:v>
                </c:pt>
                <c:pt idx="172">
                  <c:v>10.4</c:v>
                </c:pt>
                <c:pt idx="173">
                  <c:v>11.7</c:v>
                </c:pt>
                <c:pt idx="174">
                  <c:v>9.4</c:v>
                </c:pt>
                <c:pt idx="175">
                  <c:v>12.2</c:v>
                </c:pt>
                <c:pt idx="176">
                  <c:v>14.4</c:v>
                </c:pt>
                <c:pt idx="177">
                  <c:v>13.3</c:v>
                </c:pt>
                <c:pt idx="178">
                  <c:v>11.9</c:v>
                </c:pt>
                <c:pt idx="179">
                  <c:v>9.6</c:v>
                </c:pt>
                <c:pt idx="180">
                  <c:v>9.3000000000000007</c:v>
                </c:pt>
                <c:pt idx="181">
                  <c:v>12.3</c:v>
                </c:pt>
                <c:pt idx="182">
                  <c:v>12.4</c:v>
                </c:pt>
                <c:pt idx="183">
                  <c:v>8.6999999999999993</c:v>
                </c:pt>
                <c:pt idx="184">
                  <c:v>10.1</c:v>
                </c:pt>
                <c:pt idx="185">
                  <c:v>7.5</c:v>
                </c:pt>
                <c:pt idx="186">
                  <c:v>7.7</c:v>
                </c:pt>
                <c:pt idx="187">
                  <c:v>10.3</c:v>
                </c:pt>
                <c:pt idx="188">
                  <c:v>8.6</c:v>
                </c:pt>
                <c:pt idx="189">
                  <c:v>9.9</c:v>
                </c:pt>
                <c:pt idx="190">
                  <c:v>10.9</c:v>
                </c:pt>
                <c:pt idx="191">
                  <c:v>10.7</c:v>
                </c:pt>
                <c:pt idx="192">
                  <c:v>7.5</c:v>
                </c:pt>
                <c:pt idx="193">
                  <c:v>10.4</c:v>
                </c:pt>
                <c:pt idx="194">
                  <c:v>9.6999999999999993</c:v>
                </c:pt>
                <c:pt idx="195">
                  <c:v>8.6</c:v>
                </c:pt>
                <c:pt idx="196">
                  <c:v>15.2</c:v>
                </c:pt>
                <c:pt idx="197">
                  <c:v>12.9</c:v>
                </c:pt>
                <c:pt idx="198">
                  <c:v>9.4</c:v>
                </c:pt>
                <c:pt idx="199">
                  <c:v>11</c:v>
                </c:pt>
                <c:pt idx="200">
                  <c:v>6.7</c:v>
                </c:pt>
                <c:pt idx="201">
                  <c:v>15.9</c:v>
                </c:pt>
                <c:pt idx="202">
                  <c:v>11</c:v>
                </c:pt>
                <c:pt idx="203">
                  <c:v>11.6</c:v>
                </c:pt>
                <c:pt idx="204">
                  <c:v>7.3</c:v>
                </c:pt>
                <c:pt idx="205">
                  <c:v>10.9</c:v>
                </c:pt>
                <c:pt idx="206">
                  <c:v>12.4</c:v>
                </c:pt>
                <c:pt idx="207">
                  <c:v>12.5</c:v>
                </c:pt>
                <c:pt idx="208">
                  <c:v>8.1999999999999993</c:v>
                </c:pt>
                <c:pt idx="209">
                  <c:v>9.1</c:v>
                </c:pt>
                <c:pt idx="210">
                  <c:v>10</c:v>
                </c:pt>
                <c:pt idx="211">
                  <c:v>15.1</c:v>
                </c:pt>
                <c:pt idx="212">
                  <c:v>13.6</c:v>
                </c:pt>
                <c:pt idx="213">
                  <c:v>12.3</c:v>
                </c:pt>
                <c:pt idx="214">
                  <c:v>8.6999999999999993</c:v>
                </c:pt>
                <c:pt idx="215">
                  <c:v>6.1</c:v>
                </c:pt>
                <c:pt idx="216">
                  <c:v>11</c:v>
                </c:pt>
                <c:pt idx="217">
                  <c:v>9.1</c:v>
                </c:pt>
                <c:pt idx="218">
                  <c:v>14.1</c:v>
                </c:pt>
                <c:pt idx="219">
                  <c:v>13.2</c:v>
                </c:pt>
                <c:pt idx="220">
                  <c:v>10.1</c:v>
                </c:pt>
                <c:pt idx="221">
                  <c:v>7.3</c:v>
                </c:pt>
                <c:pt idx="222">
                  <c:v>12.4</c:v>
                </c:pt>
                <c:pt idx="223">
                  <c:v>12.3</c:v>
                </c:pt>
                <c:pt idx="224">
                  <c:v>14.1</c:v>
                </c:pt>
                <c:pt idx="225">
                  <c:v>5.4</c:v>
                </c:pt>
                <c:pt idx="226">
                  <c:v>10.1</c:v>
                </c:pt>
                <c:pt idx="227">
                  <c:v>12.4</c:v>
                </c:pt>
                <c:pt idx="228">
                  <c:v>10</c:v>
                </c:pt>
                <c:pt idx="229">
                  <c:v>13.9</c:v>
                </c:pt>
                <c:pt idx="230">
                  <c:v>13</c:v>
                </c:pt>
                <c:pt idx="231">
                  <c:v>9.5</c:v>
                </c:pt>
                <c:pt idx="232">
                  <c:v>5.8</c:v>
                </c:pt>
                <c:pt idx="233">
                  <c:v>13.7</c:v>
                </c:pt>
                <c:pt idx="234">
                  <c:v>10</c:v>
                </c:pt>
                <c:pt idx="235">
                  <c:v>14.7</c:v>
                </c:pt>
                <c:pt idx="236">
                  <c:v>10.7</c:v>
                </c:pt>
                <c:pt idx="237">
                  <c:v>11.3</c:v>
                </c:pt>
                <c:pt idx="238">
                  <c:v>8.4</c:v>
                </c:pt>
                <c:pt idx="239">
                  <c:v>12.1</c:v>
                </c:pt>
                <c:pt idx="240">
                  <c:v>15.5</c:v>
                </c:pt>
                <c:pt idx="241">
                  <c:v>7.1</c:v>
                </c:pt>
                <c:pt idx="242">
                  <c:v>10.1</c:v>
                </c:pt>
                <c:pt idx="243">
                  <c:v>8.9</c:v>
                </c:pt>
                <c:pt idx="244">
                  <c:v>14.5</c:v>
                </c:pt>
                <c:pt idx="245">
                  <c:v>8.6</c:v>
                </c:pt>
                <c:pt idx="246">
                  <c:v>8.1999999999999993</c:v>
                </c:pt>
                <c:pt idx="247">
                  <c:v>5.7</c:v>
                </c:pt>
                <c:pt idx="248">
                  <c:v>13.3</c:v>
                </c:pt>
                <c:pt idx="249">
                  <c:v>15.5</c:v>
                </c:pt>
                <c:pt idx="250">
                  <c:v>9</c:v>
                </c:pt>
                <c:pt idx="251">
                  <c:v>8.1999999999999993</c:v>
                </c:pt>
                <c:pt idx="252">
                  <c:v>11.9</c:v>
                </c:pt>
                <c:pt idx="253">
                  <c:v>8.6999999999999993</c:v>
                </c:pt>
                <c:pt idx="254">
                  <c:v>11.9</c:v>
                </c:pt>
                <c:pt idx="255">
                  <c:v>12.1</c:v>
                </c:pt>
                <c:pt idx="256">
                  <c:v>7.6</c:v>
                </c:pt>
                <c:pt idx="257">
                  <c:v>16.399999999999999</c:v>
                </c:pt>
                <c:pt idx="258">
                  <c:v>13.2</c:v>
                </c:pt>
                <c:pt idx="259">
                  <c:v>12</c:v>
                </c:pt>
                <c:pt idx="260">
                  <c:v>11.1</c:v>
                </c:pt>
                <c:pt idx="261">
                  <c:v>10</c:v>
                </c:pt>
                <c:pt idx="262">
                  <c:v>15.7</c:v>
                </c:pt>
                <c:pt idx="263">
                  <c:v>12.5</c:v>
                </c:pt>
                <c:pt idx="264">
                  <c:v>15.3</c:v>
                </c:pt>
                <c:pt idx="265">
                  <c:v>9.9</c:v>
                </c:pt>
                <c:pt idx="266">
                  <c:v>21.2</c:v>
                </c:pt>
                <c:pt idx="267">
                  <c:v>10.8</c:v>
                </c:pt>
                <c:pt idx="268">
                  <c:v>10.9</c:v>
                </c:pt>
                <c:pt idx="269">
                  <c:v>12.7</c:v>
                </c:pt>
                <c:pt idx="270">
                  <c:v>7.4</c:v>
                </c:pt>
                <c:pt idx="271">
                  <c:v>9.1999999999999993</c:v>
                </c:pt>
                <c:pt idx="272">
                  <c:v>8.9</c:v>
                </c:pt>
                <c:pt idx="273">
                  <c:v>9.5</c:v>
                </c:pt>
                <c:pt idx="274">
                  <c:v>7</c:v>
                </c:pt>
                <c:pt idx="275">
                  <c:v>10.6</c:v>
                </c:pt>
                <c:pt idx="276">
                  <c:v>9.6999999999999993</c:v>
                </c:pt>
                <c:pt idx="277">
                  <c:v>11.2</c:v>
                </c:pt>
                <c:pt idx="278">
                  <c:v>10.199999999999999</c:v>
                </c:pt>
                <c:pt idx="279">
                  <c:v>10.7</c:v>
                </c:pt>
                <c:pt idx="280">
                  <c:v>12.8</c:v>
                </c:pt>
                <c:pt idx="281">
                  <c:v>16.100000000000001</c:v>
                </c:pt>
                <c:pt idx="282">
                  <c:v>10.6</c:v>
                </c:pt>
                <c:pt idx="283">
                  <c:v>11.4</c:v>
                </c:pt>
                <c:pt idx="284">
                  <c:v>12.2</c:v>
                </c:pt>
                <c:pt idx="285">
                  <c:v>8.9</c:v>
                </c:pt>
                <c:pt idx="286">
                  <c:v>11</c:v>
                </c:pt>
                <c:pt idx="287">
                  <c:v>5.3</c:v>
                </c:pt>
                <c:pt idx="288">
                  <c:v>6.8</c:v>
                </c:pt>
                <c:pt idx="289">
                  <c:v>7.5</c:v>
                </c:pt>
                <c:pt idx="290">
                  <c:v>8.1999999999999993</c:v>
                </c:pt>
                <c:pt idx="291">
                  <c:v>7.7</c:v>
                </c:pt>
                <c:pt idx="292">
                  <c:v>9.8000000000000007</c:v>
                </c:pt>
                <c:pt idx="293">
                  <c:v>10.7</c:v>
                </c:pt>
                <c:pt idx="294">
                  <c:v>10.1</c:v>
                </c:pt>
                <c:pt idx="295">
                  <c:v>10</c:v>
                </c:pt>
                <c:pt idx="296">
                  <c:v>11.7</c:v>
                </c:pt>
                <c:pt idx="297">
                  <c:v>11.8</c:v>
                </c:pt>
                <c:pt idx="298">
                  <c:v>12.8</c:v>
                </c:pt>
                <c:pt idx="299">
                  <c:v>11.6</c:v>
                </c:pt>
                <c:pt idx="300">
                  <c:v>10.199999999999999</c:v>
                </c:pt>
                <c:pt idx="301">
                  <c:v>9.4</c:v>
                </c:pt>
                <c:pt idx="302">
                  <c:v>12.6</c:v>
                </c:pt>
                <c:pt idx="303">
                  <c:v>12.2</c:v>
                </c:pt>
                <c:pt idx="304">
                  <c:v>10.9</c:v>
                </c:pt>
                <c:pt idx="305">
                  <c:v>10.4</c:v>
                </c:pt>
                <c:pt idx="306">
                  <c:v>10.8</c:v>
                </c:pt>
                <c:pt idx="307">
                  <c:v>11.6</c:v>
                </c:pt>
                <c:pt idx="308">
                  <c:v>8.4</c:v>
                </c:pt>
                <c:pt idx="309">
                  <c:v>10.7</c:v>
                </c:pt>
                <c:pt idx="310">
                  <c:v>11.2</c:v>
                </c:pt>
                <c:pt idx="311">
                  <c:v>8.6</c:v>
                </c:pt>
                <c:pt idx="312">
                  <c:v>10.9</c:v>
                </c:pt>
                <c:pt idx="313">
                  <c:v>12.1</c:v>
                </c:pt>
                <c:pt idx="314">
                  <c:v>11.4</c:v>
                </c:pt>
                <c:pt idx="315">
                  <c:v>8.4</c:v>
                </c:pt>
                <c:pt idx="316">
                  <c:v>13.2</c:v>
                </c:pt>
                <c:pt idx="317">
                  <c:v>11.5</c:v>
                </c:pt>
                <c:pt idx="318">
                  <c:v>12.5</c:v>
                </c:pt>
                <c:pt idx="319">
                  <c:v>10.1</c:v>
                </c:pt>
                <c:pt idx="320">
                  <c:v>11.8</c:v>
                </c:pt>
                <c:pt idx="321">
                  <c:v>10.199999999999999</c:v>
                </c:pt>
                <c:pt idx="322">
                  <c:v>11.1</c:v>
                </c:pt>
                <c:pt idx="323">
                  <c:v>11.1</c:v>
                </c:pt>
                <c:pt idx="324">
                  <c:v>8.5</c:v>
                </c:pt>
                <c:pt idx="325">
                  <c:v>11</c:v>
                </c:pt>
                <c:pt idx="326">
                  <c:v>9.1</c:v>
                </c:pt>
                <c:pt idx="327">
                  <c:v>7</c:v>
                </c:pt>
                <c:pt idx="328">
                  <c:v>10.6</c:v>
                </c:pt>
                <c:pt idx="329">
                  <c:v>8.6999999999999993</c:v>
                </c:pt>
                <c:pt idx="330">
                  <c:v>5.6</c:v>
                </c:pt>
                <c:pt idx="331">
                  <c:v>10.4</c:v>
                </c:pt>
                <c:pt idx="332">
                  <c:v>7.2</c:v>
                </c:pt>
                <c:pt idx="333">
                  <c:v>14.2</c:v>
                </c:pt>
                <c:pt idx="334">
                  <c:v>8</c:v>
                </c:pt>
                <c:pt idx="335">
                  <c:v>9</c:v>
                </c:pt>
                <c:pt idx="336">
                  <c:v>10</c:v>
                </c:pt>
                <c:pt idx="337">
                  <c:v>11.5</c:v>
                </c:pt>
                <c:pt idx="338">
                  <c:v>11.2</c:v>
                </c:pt>
                <c:pt idx="339">
                  <c:v>8.4</c:v>
                </c:pt>
                <c:pt idx="340">
                  <c:v>7.8</c:v>
                </c:pt>
                <c:pt idx="341">
                  <c:v>6.8</c:v>
                </c:pt>
                <c:pt idx="342">
                  <c:v>8.8000000000000007</c:v>
                </c:pt>
                <c:pt idx="343">
                  <c:v>8.9</c:v>
                </c:pt>
                <c:pt idx="344">
                  <c:v>8.6999999999999993</c:v>
                </c:pt>
                <c:pt idx="345">
                  <c:v>9.4</c:v>
                </c:pt>
                <c:pt idx="346">
                  <c:v>10.9</c:v>
                </c:pt>
                <c:pt idx="347">
                  <c:v>11.7</c:v>
                </c:pt>
                <c:pt idx="348">
                  <c:v>10.1</c:v>
                </c:pt>
                <c:pt idx="349">
                  <c:v>9.1999999999999993</c:v>
                </c:pt>
                <c:pt idx="350">
                  <c:v>10.8</c:v>
                </c:pt>
                <c:pt idx="351">
                  <c:v>7.6</c:v>
                </c:pt>
                <c:pt idx="352">
                  <c:v>9.3000000000000007</c:v>
                </c:pt>
                <c:pt idx="353">
                  <c:v>13</c:v>
                </c:pt>
                <c:pt idx="354">
                  <c:v>13.7</c:v>
                </c:pt>
                <c:pt idx="355">
                  <c:v>11.4</c:v>
                </c:pt>
                <c:pt idx="356">
                  <c:v>15.8</c:v>
                </c:pt>
                <c:pt idx="357">
                  <c:v>7.4</c:v>
                </c:pt>
                <c:pt idx="358">
                  <c:v>11.8</c:v>
                </c:pt>
                <c:pt idx="359">
                  <c:v>8.6999999999999993</c:v>
                </c:pt>
                <c:pt idx="360">
                  <c:v>13.2</c:v>
                </c:pt>
                <c:pt idx="361">
                  <c:v>14</c:v>
                </c:pt>
                <c:pt idx="362">
                  <c:v>8.6999999999999993</c:v>
                </c:pt>
                <c:pt idx="363">
                  <c:v>12.3</c:v>
                </c:pt>
                <c:pt idx="364">
                  <c:v>12.3</c:v>
                </c:pt>
                <c:pt idx="365">
                  <c:v>9.5</c:v>
                </c:pt>
                <c:pt idx="366">
                  <c:v>10.3</c:v>
                </c:pt>
                <c:pt idx="367">
                  <c:v>10.6</c:v>
                </c:pt>
                <c:pt idx="368">
                  <c:v>13.3</c:v>
                </c:pt>
                <c:pt idx="369">
                  <c:v>10.5</c:v>
                </c:pt>
                <c:pt idx="370">
                  <c:v>14.3</c:v>
                </c:pt>
                <c:pt idx="371">
                  <c:v>9.6999999999999993</c:v>
                </c:pt>
                <c:pt idx="372">
                  <c:v>9.4</c:v>
                </c:pt>
                <c:pt idx="373">
                  <c:v>10.7</c:v>
                </c:pt>
                <c:pt idx="374">
                  <c:v>12</c:v>
                </c:pt>
                <c:pt idx="375">
                  <c:v>9.5</c:v>
                </c:pt>
                <c:pt idx="376">
                  <c:v>10.4</c:v>
                </c:pt>
                <c:pt idx="377">
                  <c:v>11.1</c:v>
                </c:pt>
                <c:pt idx="378">
                  <c:v>13.4</c:v>
                </c:pt>
                <c:pt idx="379">
                  <c:v>7.2</c:v>
                </c:pt>
                <c:pt idx="380">
                  <c:v>6.5</c:v>
                </c:pt>
                <c:pt idx="381">
                  <c:v>6.6</c:v>
                </c:pt>
                <c:pt idx="382">
                  <c:v>7.6</c:v>
                </c:pt>
                <c:pt idx="383">
                  <c:v>6.3</c:v>
                </c:pt>
                <c:pt idx="384">
                  <c:v>0.3</c:v>
                </c:pt>
                <c:pt idx="385">
                  <c:v>4.5999999999999996</c:v>
                </c:pt>
                <c:pt idx="386">
                  <c:v>4.5</c:v>
                </c:pt>
                <c:pt idx="387">
                  <c:v>5.5</c:v>
                </c:pt>
                <c:pt idx="388">
                  <c:v>4.7</c:v>
                </c:pt>
                <c:pt idx="389">
                  <c:v>3.8</c:v>
                </c:pt>
                <c:pt idx="390">
                  <c:v>5.3</c:v>
                </c:pt>
                <c:pt idx="391">
                  <c:v>2.8</c:v>
                </c:pt>
                <c:pt idx="392">
                  <c:v>3.2</c:v>
                </c:pt>
                <c:pt idx="393">
                  <c:v>4.2</c:v>
                </c:pt>
                <c:pt idx="394">
                  <c:v>4.5999999999999996</c:v>
                </c:pt>
                <c:pt idx="395">
                  <c:v>3.9</c:v>
                </c:pt>
              </c:numCache>
            </c:numRef>
          </c:xVal>
          <c:yVal>
            <c:numRef>
              <c:f>Sheet1!$B$1:$B$396</c:f>
              <c:numCache>
                <c:formatCode>General</c:formatCode>
                <c:ptCount val="396"/>
                <c:pt idx="0">
                  <c:v>10.638298000000001</c:v>
                </c:pt>
                <c:pt idx="1">
                  <c:v>28.787879</c:v>
                </c:pt>
                <c:pt idx="2">
                  <c:v>19.047619000000001</c:v>
                </c:pt>
                <c:pt idx="3">
                  <c:v>36.363636</c:v>
                </c:pt>
                <c:pt idx="4">
                  <c:v>43.801653000000002</c:v>
                </c:pt>
                <c:pt idx="5">
                  <c:v>7.0707069999999996</c:v>
                </c:pt>
                <c:pt idx="6">
                  <c:v>5.7142860000000004</c:v>
                </c:pt>
                <c:pt idx="7">
                  <c:v>18.666667</c:v>
                </c:pt>
                <c:pt idx="8">
                  <c:v>25</c:v>
                </c:pt>
                <c:pt idx="9">
                  <c:v>6</c:v>
                </c:pt>
                <c:pt idx="10">
                  <c:v>33.333333000000003</c:v>
                </c:pt>
                <c:pt idx="11">
                  <c:v>28.301887000000001</c:v>
                </c:pt>
                <c:pt idx="12">
                  <c:v>8.5106380000000001</c:v>
                </c:pt>
                <c:pt idx="13">
                  <c:v>23.529412000000001</c:v>
                </c:pt>
                <c:pt idx="14">
                  <c:v>31.818182</c:v>
                </c:pt>
                <c:pt idx="15">
                  <c:v>28.888888999999999</c:v>
                </c:pt>
                <c:pt idx="16">
                  <c:v>73.076922999999994</c:v>
                </c:pt>
                <c:pt idx="17">
                  <c:v>62</c:v>
                </c:pt>
                <c:pt idx="18">
                  <c:v>37.037036999999998</c:v>
                </c:pt>
                <c:pt idx="19">
                  <c:v>17.857143000000001</c:v>
                </c:pt>
                <c:pt idx="20">
                  <c:v>3.5714290000000002</c:v>
                </c:pt>
                <c:pt idx="21">
                  <c:v>18.75</c:v>
                </c:pt>
                <c:pt idx="22">
                  <c:v>15.217390999999999</c:v>
                </c:pt>
                <c:pt idx="23">
                  <c:v>13.559322</c:v>
                </c:pt>
                <c:pt idx="24">
                  <c:v>29</c:v>
                </c:pt>
                <c:pt idx="25">
                  <c:v>23.529412000000001</c:v>
                </c:pt>
                <c:pt idx="26">
                  <c:v>32.258065000000002</c:v>
                </c:pt>
                <c:pt idx="27">
                  <c:v>14.285714</c:v>
                </c:pt>
                <c:pt idx="28">
                  <c:v>14.583333</c:v>
                </c:pt>
                <c:pt idx="29">
                  <c:v>30.555555999999999</c:v>
                </c:pt>
                <c:pt idx="30">
                  <c:v>6.3829789999999997</c:v>
                </c:pt>
                <c:pt idx="31">
                  <c:v>30.487805000000002</c:v>
                </c:pt>
                <c:pt idx="32">
                  <c:v>50</c:v>
                </c:pt>
                <c:pt idx="33">
                  <c:v>28.571428999999998</c:v>
                </c:pt>
                <c:pt idx="34">
                  <c:v>31.818182</c:v>
                </c:pt>
                <c:pt idx="35">
                  <c:v>28.571428999999998</c:v>
                </c:pt>
                <c:pt idx="36">
                  <c:v>46.956522</c:v>
                </c:pt>
                <c:pt idx="37">
                  <c:v>11.290323000000001</c:v>
                </c:pt>
                <c:pt idx="38">
                  <c:v>11.023622</c:v>
                </c:pt>
                <c:pt idx="39">
                  <c:v>6.8181820000000002</c:v>
                </c:pt>
                <c:pt idx="40">
                  <c:v>3.75</c:v>
                </c:pt>
                <c:pt idx="41">
                  <c:v>27.642275999999999</c:v>
                </c:pt>
                <c:pt idx="42">
                  <c:v>20</c:v>
                </c:pt>
                <c:pt idx="43">
                  <c:v>11.304347999999999</c:v>
                </c:pt>
                <c:pt idx="44">
                  <c:v>7.8740160000000001</c:v>
                </c:pt>
                <c:pt idx="45">
                  <c:v>6.3636359999999996</c:v>
                </c:pt>
                <c:pt idx="46">
                  <c:v>8.2474229999999995</c:v>
                </c:pt>
                <c:pt idx="47">
                  <c:v>14.814814999999999</c:v>
                </c:pt>
                <c:pt idx="48">
                  <c:v>5.9259259999999996</c:v>
                </c:pt>
                <c:pt idx="49">
                  <c:v>29.213483</c:v>
                </c:pt>
                <c:pt idx="50">
                  <c:v>10.526316</c:v>
                </c:pt>
                <c:pt idx="51">
                  <c:v>12.871287000000001</c:v>
                </c:pt>
                <c:pt idx="52">
                  <c:v>14.117647</c:v>
                </c:pt>
                <c:pt idx="53">
                  <c:v>22.093022999999999</c:v>
                </c:pt>
                <c:pt idx="54">
                  <c:v>21.25</c:v>
                </c:pt>
                <c:pt idx="55">
                  <c:v>24.468084999999999</c:v>
                </c:pt>
                <c:pt idx="56">
                  <c:v>8.9285709999999998</c:v>
                </c:pt>
                <c:pt idx="57">
                  <c:v>8.7378640000000001</c:v>
                </c:pt>
                <c:pt idx="58">
                  <c:v>10.958904</c:v>
                </c:pt>
                <c:pt idx="59">
                  <c:v>9.0909089999999999</c:v>
                </c:pt>
                <c:pt idx="60">
                  <c:v>9.1743120000000005</c:v>
                </c:pt>
                <c:pt idx="61">
                  <c:v>14.018692</c:v>
                </c:pt>
                <c:pt idx="62">
                  <c:v>17.543859999999999</c:v>
                </c:pt>
                <c:pt idx="63">
                  <c:v>13.592233</c:v>
                </c:pt>
                <c:pt idx="64">
                  <c:v>15.555555999999999</c:v>
                </c:pt>
                <c:pt idx="65">
                  <c:v>19.708029</c:v>
                </c:pt>
                <c:pt idx="66">
                  <c:v>13.559322</c:v>
                </c:pt>
                <c:pt idx="67">
                  <c:v>5.8823530000000002</c:v>
                </c:pt>
                <c:pt idx="68">
                  <c:v>9.0909089999999999</c:v>
                </c:pt>
                <c:pt idx="69">
                  <c:v>12.727273</c:v>
                </c:pt>
                <c:pt idx="70">
                  <c:v>12.121212</c:v>
                </c:pt>
                <c:pt idx="71">
                  <c:v>4.5454549999999996</c:v>
                </c:pt>
                <c:pt idx="72">
                  <c:v>11.976048</c:v>
                </c:pt>
                <c:pt idx="73">
                  <c:v>12.765957</c:v>
                </c:pt>
                <c:pt idx="74">
                  <c:v>5.3097349999999999</c:v>
                </c:pt>
                <c:pt idx="75">
                  <c:v>23.529412000000001</c:v>
                </c:pt>
                <c:pt idx="76">
                  <c:v>16.521739</c:v>
                </c:pt>
                <c:pt idx="77">
                  <c:v>20.909091</c:v>
                </c:pt>
                <c:pt idx="78">
                  <c:v>28.260870000000001</c:v>
                </c:pt>
                <c:pt idx="79">
                  <c:v>13.157895</c:v>
                </c:pt>
                <c:pt idx="80">
                  <c:v>18.181818</c:v>
                </c:pt>
                <c:pt idx="81">
                  <c:v>36.25</c:v>
                </c:pt>
                <c:pt idx="82">
                  <c:v>11.504424999999999</c:v>
                </c:pt>
                <c:pt idx="83">
                  <c:v>18.548387000000002</c:v>
                </c:pt>
                <c:pt idx="84">
                  <c:v>19.767441999999999</c:v>
                </c:pt>
                <c:pt idx="85">
                  <c:v>26.865672</c:v>
                </c:pt>
                <c:pt idx="86">
                  <c:v>24.509803999999999</c:v>
                </c:pt>
                <c:pt idx="87">
                  <c:v>23.75</c:v>
                </c:pt>
                <c:pt idx="88">
                  <c:v>40</c:v>
                </c:pt>
                <c:pt idx="89">
                  <c:v>17.757009</c:v>
                </c:pt>
                <c:pt idx="90">
                  <c:v>30.894309</c:v>
                </c:pt>
                <c:pt idx="91">
                  <c:v>16.363636</c:v>
                </c:pt>
                <c:pt idx="92">
                  <c:v>18.75</c:v>
                </c:pt>
                <c:pt idx="93">
                  <c:v>8.849558</c:v>
                </c:pt>
                <c:pt idx="94">
                  <c:v>37.096774000000003</c:v>
                </c:pt>
                <c:pt idx="95">
                  <c:v>17</c:v>
                </c:pt>
                <c:pt idx="96">
                  <c:v>15.322581</c:v>
                </c:pt>
                <c:pt idx="97">
                  <c:v>28.965516999999998</c:v>
                </c:pt>
                <c:pt idx="98">
                  <c:v>15.833333</c:v>
                </c:pt>
                <c:pt idx="99">
                  <c:v>29.605263000000001</c:v>
                </c:pt>
                <c:pt idx="100">
                  <c:v>36.842104999999997</c:v>
                </c:pt>
                <c:pt idx="101">
                  <c:v>23.333333</c:v>
                </c:pt>
                <c:pt idx="102">
                  <c:v>25.882352999999998</c:v>
                </c:pt>
                <c:pt idx="103">
                  <c:v>31.034483000000002</c:v>
                </c:pt>
                <c:pt idx="104">
                  <c:v>26.315788999999999</c:v>
                </c:pt>
                <c:pt idx="105">
                  <c:v>18.571428999999998</c:v>
                </c:pt>
                <c:pt idx="106">
                  <c:v>36.792453000000002</c:v>
                </c:pt>
                <c:pt idx="107">
                  <c:v>25.217390999999999</c:v>
                </c:pt>
                <c:pt idx="108">
                  <c:v>21.153846000000001</c:v>
                </c:pt>
                <c:pt idx="109">
                  <c:v>30.864197999999998</c:v>
                </c:pt>
                <c:pt idx="110">
                  <c:v>16.883116999999999</c:v>
                </c:pt>
                <c:pt idx="111">
                  <c:v>29.411764999999999</c:v>
                </c:pt>
                <c:pt idx="112">
                  <c:v>27.835052000000001</c:v>
                </c:pt>
                <c:pt idx="113">
                  <c:v>32.142856999999999</c:v>
                </c:pt>
                <c:pt idx="114">
                  <c:v>29.850746000000001</c:v>
                </c:pt>
                <c:pt idx="115">
                  <c:v>34.567900999999999</c:v>
                </c:pt>
                <c:pt idx="116">
                  <c:v>23.333333</c:v>
                </c:pt>
                <c:pt idx="117">
                  <c:v>19.402985000000001</c:v>
                </c:pt>
                <c:pt idx="118">
                  <c:v>22.641508999999999</c:v>
                </c:pt>
                <c:pt idx="119">
                  <c:v>23.529412000000001</c:v>
                </c:pt>
                <c:pt idx="120">
                  <c:v>27.659573999999999</c:v>
                </c:pt>
                <c:pt idx="121">
                  <c:v>27.826087000000001</c:v>
                </c:pt>
                <c:pt idx="122">
                  <c:v>78.723404000000002</c:v>
                </c:pt>
                <c:pt idx="123">
                  <c:v>17.241378999999998</c:v>
                </c:pt>
                <c:pt idx="124">
                  <c:v>29.166667</c:v>
                </c:pt>
                <c:pt idx="125">
                  <c:v>16.666667</c:v>
                </c:pt>
                <c:pt idx="126">
                  <c:v>27.397259999999999</c:v>
                </c:pt>
                <c:pt idx="127">
                  <c:v>24.324324000000001</c:v>
                </c:pt>
                <c:pt idx="128">
                  <c:v>27.272727</c:v>
                </c:pt>
                <c:pt idx="129">
                  <c:v>9.89011</c:v>
                </c:pt>
                <c:pt idx="130">
                  <c:v>12.068966</c:v>
                </c:pt>
                <c:pt idx="131">
                  <c:v>34.117646999999998</c:v>
                </c:pt>
                <c:pt idx="132">
                  <c:v>6.451613</c:v>
                </c:pt>
                <c:pt idx="133">
                  <c:v>22.900763000000001</c:v>
                </c:pt>
                <c:pt idx="134">
                  <c:v>12.048192999999999</c:v>
                </c:pt>
                <c:pt idx="135">
                  <c:v>14.516128999999999</c:v>
                </c:pt>
                <c:pt idx="136">
                  <c:v>16.666667</c:v>
                </c:pt>
                <c:pt idx="137">
                  <c:v>30.769231000000001</c:v>
                </c:pt>
                <c:pt idx="138">
                  <c:v>40.404040000000002</c:v>
                </c:pt>
                <c:pt idx="139">
                  <c:v>18.518519000000001</c:v>
                </c:pt>
                <c:pt idx="140">
                  <c:v>40</c:v>
                </c:pt>
                <c:pt idx="141">
                  <c:v>27.777778000000001</c:v>
                </c:pt>
                <c:pt idx="142">
                  <c:v>18.032786999999999</c:v>
                </c:pt>
                <c:pt idx="143">
                  <c:v>31.428571000000002</c:v>
                </c:pt>
                <c:pt idx="144">
                  <c:v>21.739129999999999</c:v>
                </c:pt>
                <c:pt idx="145">
                  <c:v>31.666667</c:v>
                </c:pt>
                <c:pt idx="146">
                  <c:v>31.428571000000002</c:v>
                </c:pt>
                <c:pt idx="147">
                  <c:v>9.0909089999999999</c:v>
                </c:pt>
                <c:pt idx="148">
                  <c:v>25.78125</c:v>
                </c:pt>
                <c:pt idx="149">
                  <c:v>67.326733000000004</c:v>
                </c:pt>
                <c:pt idx="150">
                  <c:v>12</c:v>
                </c:pt>
                <c:pt idx="151">
                  <c:v>36.842104999999997</c:v>
                </c:pt>
                <c:pt idx="152">
                  <c:v>38.461537999999997</c:v>
                </c:pt>
                <c:pt idx="153">
                  <c:v>19.047619000000001</c:v>
                </c:pt>
                <c:pt idx="154">
                  <c:v>22.916667</c:v>
                </c:pt>
                <c:pt idx="155">
                  <c:v>23.376622999999999</c:v>
                </c:pt>
                <c:pt idx="156">
                  <c:v>18.840579999999999</c:v>
                </c:pt>
                <c:pt idx="157">
                  <c:v>14.705882000000001</c:v>
                </c:pt>
                <c:pt idx="158">
                  <c:v>38.157895000000003</c:v>
                </c:pt>
                <c:pt idx="159">
                  <c:v>21.782177999999998</c:v>
                </c:pt>
                <c:pt idx="160">
                  <c:v>22.834645999999999</c:v>
                </c:pt>
                <c:pt idx="161">
                  <c:v>16.326530999999999</c:v>
                </c:pt>
                <c:pt idx="162">
                  <c:v>52.727272999999997</c:v>
                </c:pt>
                <c:pt idx="163">
                  <c:v>10.810810999999999</c:v>
                </c:pt>
                <c:pt idx="164">
                  <c:v>9.7560979999999997</c:v>
                </c:pt>
                <c:pt idx="165">
                  <c:v>13.043478</c:v>
                </c:pt>
                <c:pt idx="166">
                  <c:v>6.1538459999999997</c:v>
                </c:pt>
                <c:pt idx="167">
                  <c:v>42.1875</c:v>
                </c:pt>
                <c:pt idx="168">
                  <c:v>25</c:v>
                </c:pt>
                <c:pt idx="169">
                  <c:v>29.310345000000002</c:v>
                </c:pt>
                <c:pt idx="170">
                  <c:v>29.268293</c:v>
                </c:pt>
                <c:pt idx="171">
                  <c:v>22.641508999999999</c:v>
                </c:pt>
                <c:pt idx="172">
                  <c:v>5.2631579999999998</c:v>
                </c:pt>
                <c:pt idx="173">
                  <c:v>12.5</c:v>
                </c:pt>
                <c:pt idx="174">
                  <c:v>63.917526000000002</c:v>
                </c:pt>
                <c:pt idx="175">
                  <c:v>34.042552999999998</c:v>
                </c:pt>
                <c:pt idx="176">
                  <c:v>36.231884000000001</c:v>
                </c:pt>
                <c:pt idx="177">
                  <c:v>2.7027030000000001</c:v>
                </c:pt>
                <c:pt idx="178">
                  <c:v>45.348837000000003</c:v>
                </c:pt>
                <c:pt idx="179">
                  <c:v>13.725490000000001</c:v>
                </c:pt>
                <c:pt idx="180">
                  <c:v>15.662651</c:v>
                </c:pt>
                <c:pt idx="181">
                  <c:v>79.591836999999998</c:v>
                </c:pt>
                <c:pt idx="182">
                  <c:v>13.333333</c:v>
                </c:pt>
                <c:pt idx="183">
                  <c:v>21.875</c:v>
                </c:pt>
                <c:pt idx="184">
                  <c:v>19.047619000000001</c:v>
                </c:pt>
                <c:pt idx="185">
                  <c:v>16.666667</c:v>
                </c:pt>
                <c:pt idx="186">
                  <c:v>8</c:v>
                </c:pt>
                <c:pt idx="187">
                  <c:v>11.320755</c:v>
                </c:pt>
                <c:pt idx="188">
                  <c:v>22</c:v>
                </c:pt>
                <c:pt idx="189">
                  <c:v>11.764706</c:v>
                </c:pt>
                <c:pt idx="190">
                  <c:v>74.725274999999996</c:v>
                </c:pt>
                <c:pt idx="191">
                  <c:v>18.181818</c:v>
                </c:pt>
                <c:pt idx="192">
                  <c:v>27.692308000000001</c:v>
                </c:pt>
                <c:pt idx="193">
                  <c:v>21.818182</c:v>
                </c:pt>
                <c:pt idx="194">
                  <c:v>20.930233000000001</c:v>
                </c:pt>
                <c:pt idx="195">
                  <c:v>21.276596000000001</c:v>
                </c:pt>
                <c:pt idx="196">
                  <c:v>31.428571000000002</c:v>
                </c:pt>
                <c:pt idx="197">
                  <c:v>66.666667000000004</c:v>
                </c:pt>
                <c:pt idx="198">
                  <c:v>22.641508999999999</c:v>
                </c:pt>
                <c:pt idx="199">
                  <c:v>16.129031999999999</c:v>
                </c:pt>
                <c:pt idx="200">
                  <c:v>56.25</c:v>
                </c:pt>
                <c:pt idx="201">
                  <c:v>17.5</c:v>
                </c:pt>
                <c:pt idx="202">
                  <c:v>17.647058999999999</c:v>
                </c:pt>
                <c:pt idx="203">
                  <c:v>68.939393999999993</c:v>
                </c:pt>
                <c:pt idx="204">
                  <c:v>8.5106380000000001</c:v>
                </c:pt>
                <c:pt idx="205">
                  <c:v>2.3255810000000001</c:v>
                </c:pt>
                <c:pt idx="206">
                  <c:v>31.25</c:v>
                </c:pt>
                <c:pt idx="207">
                  <c:v>58.558559000000002</c:v>
                </c:pt>
                <c:pt idx="208">
                  <c:v>31.623932</c:v>
                </c:pt>
                <c:pt idx="209">
                  <c:v>32.558140000000002</c:v>
                </c:pt>
                <c:pt idx="210">
                  <c:v>13.934426</c:v>
                </c:pt>
                <c:pt idx="211">
                  <c:v>23.270440000000001</c:v>
                </c:pt>
                <c:pt idx="212">
                  <c:v>13.636364</c:v>
                </c:pt>
                <c:pt idx="213">
                  <c:v>64.150942999999998</c:v>
                </c:pt>
                <c:pt idx="214">
                  <c:v>3.125</c:v>
                </c:pt>
                <c:pt idx="215">
                  <c:v>26.923076999999999</c:v>
                </c:pt>
                <c:pt idx="216">
                  <c:v>41.975309000000003</c:v>
                </c:pt>
                <c:pt idx="217">
                  <c:v>11.764706</c:v>
                </c:pt>
                <c:pt idx="218">
                  <c:v>14.634145999999999</c:v>
                </c:pt>
                <c:pt idx="219">
                  <c:v>88.311688000000004</c:v>
                </c:pt>
                <c:pt idx="220">
                  <c:v>77.319587999999996</c:v>
                </c:pt>
                <c:pt idx="221">
                  <c:v>27.777778000000001</c:v>
                </c:pt>
                <c:pt idx="222">
                  <c:v>15.217390999999999</c:v>
                </c:pt>
                <c:pt idx="223">
                  <c:v>15.094340000000001</c:v>
                </c:pt>
                <c:pt idx="224">
                  <c:v>15.555555999999999</c:v>
                </c:pt>
                <c:pt idx="225">
                  <c:v>14.492754</c:v>
                </c:pt>
                <c:pt idx="226">
                  <c:v>15.873016</c:v>
                </c:pt>
                <c:pt idx="227">
                  <c:v>52.054794999999999</c:v>
                </c:pt>
                <c:pt idx="228">
                  <c:v>13.333333</c:v>
                </c:pt>
                <c:pt idx="229">
                  <c:v>27.272727</c:v>
                </c:pt>
                <c:pt idx="230">
                  <c:v>24.137930999999998</c:v>
                </c:pt>
                <c:pt idx="231">
                  <c:v>23.214286000000001</c:v>
                </c:pt>
                <c:pt idx="232">
                  <c:v>2.5</c:v>
                </c:pt>
                <c:pt idx="233">
                  <c:v>18.831168999999999</c:v>
                </c:pt>
                <c:pt idx="234">
                  <c:v>68.932039000000003</c:v>
                </c:pt>
                <c:pt idx="235">
                  <c:v>73.426573000000005</c:v>
                </c:pt>
                <c:pt idx="236">
                  <c:v>11.627907</c:v>
                </c:pt>
                <c:pt idx="237">
                  <c:v>27.884615</c:v>
                </c:pt>
                <c:pt idx="238">
                  <c:v>21.052631999999999</c:v>
                </c:pt>
                <c:pt idx="239">
                  <c:v>87.978142000000005</c:v>
                </c:pt>
                <c:pt idx="240">
                  <c:v>46.296295999999998</c:v>
                </c:pt>
                <c:pt idx="241">
                  <c:v>17.391304000000002</c:v>
                </c:pt>
                <c:pt idx="242">
                  <c:v>8.6956520000000008</c:v>
                </c:pt>
                <c:pt idx="243">
                  <c:v>55</c:v>
                </c:pt>
                <c:pt idx="244">
                  <c:v>35.714286000000001</c:v>
                </c:pt>
                <c:pt idx="245">
                  <c:v>23.076923000000001</c:v>
                </c:pt>
                <c:pt idx="246">
                  <c:v>21.739129999999999</c:v>
                </c:pt>
                <c:pt idx="247">
                  <c:v>16.666667</c:v>
                </c:pt>
                <c:pt idx="248">
                  <c:v>21.568626999999999</c:v>
                </c:pt>
                <c:pt idx="249">
                  <c:v>28.282827999999999</c:v>
                </c:pt>
                <c:pt idx="250">
                  <c:v>28</c:v>
                </c:pt>
                <c:pt idx="251">
                  <c:v>17.647058999999999</c:v>
                </c:pt>
                <c:pt idx="252">
                  <c:v>16.129031999999999</c:v>
                </c:pt>
                <c:pt idx="253">
                  <c:v>21.052631999999999</c:v>
                </c:pt>
                <c:pt idx="254">
                  <c:v>45</c:v>
                </c:pt>
                <c:pt idx="255">
                  <c:v>75.675675999999996</c:v>
                </c:pt>
                <c:pt idx="256">
                  <c:v>14.285714</c:v>
                </c:pt>
                <c:pt idx="257">
                  <c:v>34.146341</c:v>
                </c:pt>
                <c:pt idx="258">
                  <c:v>17.857143000000001</c:v>
                </c:pt>
                <c:pt idx="259">
                  <c:v>17.777778000000001</c:v>
                </c:pt>
                <c:pt idx="260">
                  <c:v>42.372881</c:v>
                </c:pt>
                <c:pt idx="261">
                  <c:v>24.193548</c:v>
                </c:pt>
                <c:pt idx="262">
                  <c:v>36.956522</c:v>
                </c:pt>
                <c:pt idx="263">
                  <c:v>27.083333</c:v>
                </c:pt>
                <c:pt idx="264">
                  <c:v>23.333333</c:v>
                </c:pt>
                <c:pt idx="265">
                  <c:v>4.3478260000000004</c:v>
                </c:pt>
                <c:pt idx="266">
                  <c:v>35</c:v>
                </c:pt>
                <c:pt idx="267">
                  <c:v>17.142856999999999</c:v>
                </c:pt>
                <c:pt idx="268">
                  <c:v>45.833333000000003</c:v>
                </c:pt>
                <c:pt idx="269">
                  <c:v>28.846153999999999</c:v>
                </c:pt>
                <c:pt idx="270">
                  <c:v>19.607842999999999</c:v>
                </c:pt>
                <c:pt idx="271">
                  <c:v>37.5</c:v>
                </c:pt>
                <c:pt idx="272">
                  <c:v>43.037975000000003</c:v>
                </c:pt>
                <c:pt idx="273">
                  <c:v>35.714286000000001</c:v>
                </c:pt>
                <c:pt idx="274">
                  <c:v>23.595506</c:v>
                </c:pt>
                <c:pt idx="275">
                  <c:v>40.540540999999997</c:v>
                </c:pt>
                <c:pt idx="276">
                  <c:v>8.1632650000000009</c:v>
                </c:pt>
                <c:pt idx="277">
                  <c:v>17.647058999999999</c:v>
                </c:pt>
                <c:pt idx="278">
                  <c:v>19.642856999999999</c:v>
                </c:pt>
                <c:pt idx="279">
                  <c:v>18.604651</c:v>
                </c:pt>
                <c:pt idx="280">
                  <c:v>39.189188999999999</c:v>
                </c:pt>
                <c:pt idx="281">
                  <c:v>16.666667</c:v>
                </c:pt>
                <c:pt idx="282">
                  <c:v>13.989637</c:v>
                </c:pt>
                <c:pt idx="283">
                  <c:v>35.211267999999997</c:v>
                </c:pt>
                <c:pt idx="284">
                  <c:v>48.351647999999997</c:v>
                </c:pt>
                <c:pt idx="285">
                  <c:v>78.333332999999996</c:v>
                </c:pt>
                <c:pt idx="286">
                  <c:v>8.8235290000000006</c:v>
                </c:pt>
                <c:pt idx="287">
                  <c:v>10.606061</c:v>
                </c:pt>
                <c:pt idx="288">
                  <c:v>55.102041</c:v>
                </c:pt>
                <c:pt idx="289">
                  <c:v>17.721519000000001</c:v>
                </c:pt>
                <c:pt idx="290">
                  <c:v>13.207547</c:v>
                </c:pt>
                <c:pt idx="291">
                  <c:v>33.333333000000003</c:v>
                </c:pt>
                <c:pt idx="292">
                  <c:v>19.672131</c:v>
                </c:pt>
                <c:pt idx="293">
                  <c:v>26.041667</c:v>
                </c:pt>
                <c:pt idx="294">
                  <c:v>22.368421000000001</c:v>
                </c:pt>
                <c:pt idx="295">
                  <c:v>20.202020000000001</c:v>
                </c:pt>
                <c:pt idx="296">
                  <c:v>22.772276999999999</c:v>
                </c:pt>
                <c:pt idx="297">
                  <c:v>16.326530999999999</c:v>
                </c:pt>
                <c:pt idx="298">
                  <c:v>29.508196999999999</c:v>
                </c:pt>
                <c:pt idx="299">
                  <c:v>22.471910000000001</c:v>
                </c:pt>
                <c:pt idx="300">
                  <c:v>17.647058999999999</c:v>
                </c:pt>
                <c:pt idx="301">
                  <c:v>20</c:v>
                </c:pt>
                <c:pt idx="302">
                  <c:v>25.333333</c:v>
                </c:pt>
                <c:pt idx="303">
                  <c:v>25.316455999999999</c:v>
                </c:pt>
                <c:pt idx="304">
                  <c:v>39.230769000000002</c:v>
                </c:pt>
                <c:pt idx="305">
                  <c:v>29.629629999999999</c:v>
                </c:pt>
                <c:pt idx="306">
                  <c:v>20.454545</c:v>
                </c:pt>
                <c:pt idx="307">
                  <c:v>23.966942</c:v>
                </c:pt>
                <c:pt idx="308">
                  <c:v>18.656715999999999</c:v>
                </c:pt>
                <c:pt idx="309">
                  <c:v>11.494253</c:v>
                </c:pt>
                <c:pt idx="310">
                  <c:v>29.824560999999999</c:v>
                </c:pt>
                <c:pt idx="311">
                  <c:v>28.205127999999998</c:v>
                </c:pt>
                <c:pt idx="312">
                  <c:v>16.923076999999999</c:v>
                </c:pt>
                <c:pt idx="313">
                  <c:v>21</c:v>
                </c:pt>
                <c:pt idx="314">
                  <c:v>24.719100999999998</c:v>
                </c:pt>
                <c:pt idx="315">
                  <c:v>27.173912999999999</c:v>
                </c:pt>
                <c:pt idx="316">
                  <c:v>20.3125</c:v>
                </c:pt>
                <c:pt idx="317">
                  <c:v>32.394365999999998</c:v>
                </c:pt>
                <c:pt idx="318">
                  <c:v>30.370370000000001</c:v>
                </c:pt>
                <c:pt idx="319">
                  <c:v>32.307692000000003</c:v>
                </c:pt>
                <c:pt idx="320">
                  <c:v>24.107143000000001</c:v>
                </c:pt>
                <c:pt idx="321">
                  <c:v>22.033898000000001</c:v>
                </c:pt>
                <c:pt idx="322">
                  <c:v>39</c:v>
                </c:pt>
                <c:pt idx="323">
                  <c:v>21.111111000000001</c:v>
                </c:pt>
                <c:pt idx="324">
                  <c:v>22.680412</c:v>
                </c:pt>
                <c:pt idx="325">
                  <c:v>38.095238000000002</c:v>
                </c:pt>
                <c:pt idx="326">
                  <c:v>35.294117999999997</c:v>
                </c:pt>
                <c:pt idx="327">
                  <c:v>36.666666999999997</c:v>
                </c:pt>
                <c:pt idx="328">
                  <c:v>12.903226</c:v>
                </c:pt>
                <c:pt idx="329">
                  <c:v>39.316239000000003</c:v>
                </c:pt>
                <c:pt idx="330">
                  <c:v>19.718309999999999</c:v>
                </c:pt>
                <c:pt idx="331">
                  <c:v>25.263158000000001</c:v>
                </c:pt>
                <c:pt idx="332">
                  <c:v>19.101123999999999</c:v>
                </c:pt>
                <c:pt idx="333">
                  <c:v>23.376622999999999</c:v>
                </c:pt>
                <c:pt idx="334">
                  <c:v>30</c:v>
                </c:pt>
                <c:pt idx="335">
                  <c:v>35.294117999999997</c:v>
                </c:pt>
                <c:pt idx="336">
                  <c:v>23.809524</c:v>
                </c:pt>
                <c:pt idx="337">
                  <c:v>28.571428999999998</c:v>
                </c:pt>
                <c:pt idx="338">
                  <c:v>34.042552999999998</c:v>
                </c:pt>
                <c:pt idx="339">
                  <c:v>17.708333</c:v>
                </c:pt>
                <c:pt idx="340">
                  <c:v>26.966291999999999</c:v>
                </c:pt>
                <c:pt idx="341">
                  <c:v>15.254237</c:v>
                </c:pt>
                <c:pt idx="342">
                  <c:v>18.181818</c:v>
                </c:pt>
                <c:pt idx="343">
                  <c:v>31.707317</c:v>
                </c:pt>
                <c:pt idx="344">
                  <c:v>27.472526999999999</c:v>
                </c:pt>
                <c:pt idx="345">
                  <c:v>37.894736999999999</c:v>
                </c:pt>
                <c:pt idx="346">
                  <c:v>30.693069000000001</c:v>
                </c:pt>
                <c:pt idx="347">
                  <c:v>22.916667</c:v>
                </c:pt>
                <c:pt idx="348">
                  <c:v>23.636364</c:v>
                </c:pt>
                <c:pt idx="349">
                  <c:v>38.947367999999997</c:v>
                </c:pt>
                <c:pt idx="350">
                  <c:v>19.718309999999999</c:v>
                </c:pt>
                <c:pt idx="351">
                  <c:v>12.162162</c:v>
                </c:pt>
                <c:pt idx="352">
                  <c:v>28.735631999999999</c:v>
                </c:pt>
                <c:pt idx="353">
                  <c:v>100</c:v>
                </c:pt>
                <c:pt idx="354">
                  <c:v>68.269231000000005</c:v>
                </c:pt>
                <c:pt idx="355">
                  <c:v>14.285714</c:v>
                </c:pt>
                <c:pt idx="356">
                  <c:v>73.913043000000002</c:v>
                </c:pt>
                <c:pt idx="357">
                  <c:v>12.037037</c:v>
                </c:pt>
                <c:pt idx="358">
                  <c:v>26.5625</c:v>
                </c:pt>
                <c:pt idx="359">
                  <c:v>67.415729999999996</c:v>
                </c:pt>
                <c:pt idx="360">
                  <c:v>64.556961999999999</c:v>
                </c:pt>
                <c:pt idx="361">
                  <c:v>77.333332999999996</c:v>
                </c:pt>
                <c:pt idx="362">
                  <c:v>22.4</c:v>
                </c:pt>
                <c:pt idx="363">
                  <c:v>26.785713999999999</c:v>
                </c:pt>
                <c:pt idx="364">
                  <c:v>67.5</c:v>
                </c:pt>
                <c:pt idx="365">
                  <c:v>23.188406000000001</c:v>
                </c:pt>
                <c:pt idx="366">
                  <c:v>14.285714</c:v>
                </c:pt>
                <c:pt idx="367">
                  <c:v>69.291338999999994</c:v>
                </c:pt>
                <c:pt idx="368">
                  <c:v>12.048192999999999</c:v>
                </c:pt>
                <c:pt idx="369">
                  <c:v>21.518986999999999</c:v>
                </c:pt>
                <c:pt idx="370">
                  <c:v>67.567567999999994</c:v>
                </c:pt>
                <c:pt idx="371">
                  <c:v>33.333333000000003</c:v>
                </c:pt>
                <c:pt idx="372">
                  <c:v>13.684210999999999</c:v>
                </c:pt>
                <c:pt idx="373">
                  <c:v>54.216867000000001</c:v>
                </c:pt>
                <c:pt idx="374">
                  <c:v>32.8125</c:v>
                </c:pt>
                <c:pt idx="375">
                  <c:v>18.644068000000001</c:v>
                </c:pt>
                <c:pt idx="376">
                  <c:v>36.190475999999997</c:v>
                </c:pt>
                <c:pt idx="377">
                  <c:v>21.311475000000002</c:v>
                </c:pt>
                <c:pt idx="378">
                  <c:v>29.333333</c:v>
                </c:pt>
                <c:pt idx="379">
                  <c:v>26.470587999999999</c:v>
                </c:pt>
                <c:pt idx="380">
                  <c:v>12.096774</c:v>
                </c:pt>
                <c:pt idx="381">
                  <c:v>29.357797999999999</c:v>
                </c:pt>
                <c:pt idx="382">
                  <c:v>20.987653999999999</c:v>
                </c:pt>
                <c:pt idx="383">
                  <c:v>9.9173550000000006</c:v>
                </c:pt>
                <c:pt idx="384">
                  <c:v>18.181818</c:v>
                </c:pt>
                <c:pt idx="385">
                  <c:v>19.230768999999999</c:v>
                </c:pt>
                <c:pt idx="386">
                  <c:v>19.444444000000001</c:v>
                </c:pt>
                <c:pt idx="387">
                  <c:v>34.579439000000001</c:v>
                </c:pt>
                <c:pt idx="388">
                  <c:v>20.909091</c:v>
                </c:pt>
                <c:pt idx="389">
                  <c:v>48.275861999999996</c:v>
                </c:pt>
                <c:pt idx="390">
                  <c:v>31.730768999999999</c:v>
                </c:pt>
                <c:pt idx="391">
                  <c:v>13.157895</c:v>
                </c:pt>
                <c:pt idx="392">
                  <c:v>44.067796999999999</c:v>
                </c:pt>
                <c:pt idx="393">
                  <c:v>26.5625</c:v>
                </c:pt>
                <c:pt idx="394">
                  <c:v>9.9009900000000002</c:v>
                </c:pt>
                <c:pt idx="395">
                  <c:v>45.161290000000001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B9-4C2E-9BF0-7AD2C0708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951456"/>
        <c:axId val="1"/>
      </c:scatterChart>
      <c:valAx>
        <c:axId val="311951456"/>
        <c:scaling>
          <c:orientation val="minMax"/>
          <c:max val="22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51456"/>
        <c:crosses val="min"/>
        <c:crossBetween val="midCat"/>
        <c:majorUnit val="10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53284469644581E-2"/>
          <c:y val="3.3526490066225163E-2"/>
          <c:w val="0.91356658830037341"/>
          <c:h val="0.86879139072847678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4"/>
              </a:solidFill>
              <a:ln w="9525" algn="ctr">
                <a:solidFill>
                  <a:schemeClr val="accent4"/>
                </a:solidFill>
                <a:prstDash val="solid"/>
              </a:ln>
            </c:spPr>
          </c:marker>
          <c:xVal>
            <c:numRef>
              <c:f>Sheet1!$A$1:$A$394</c:f>
              <c:numCache>
                <c:formatCode>General</c:formatCode>
                <c:ptCount val="394"/>
                <c:pt idx="0">
                  <c:v>4.4000000000000004</c:v>
                </c:pt>
                <c:pt idx="1">
                  <c:v>5.4</c:v>
                </c:pt>
                <c:pt idx="2">
                  <c:v>5.4</c:v>
                </c:pt>
                <c:pt idx="3">
                  <c:v>6.6</c:v>
                </c:pt>
                <c:pt idx="4">
                  <c:v>3.2</c:v>
                </c:pt>
                <c:pt idx="5">
                  <c:v>4.0999999999999996</c:v>
                </c:pt>
                <c:pt idx="6">
                  <c:v>4</c:v>
                </c:pt>
                <c:pt idx="7">
                  <c:v>9.6999999999999993</c:v>
                </c:pt>
                <c:pt idx="8">
                  <c:v>11.7</c:v>
                </c:pt>
                <c:pt idx="9">
                  <c:v>2.2999999999999998</c:v>
                </c:pt>
                <c:pt idx="10">
                  <c:v>14.3</c:v>
                </c:pt>
                <c:pt idx="11">
                  <c:v>10.5</c:v>
                </c:pt>
                <c:pt idx="12">
                  <c:v>8</c:v>
                </c:pt>
                <c:pt idx="13">
                  <c:v>10.5</c:v>
                </c:pt>
                <c:pt idx="14">
                  <c:v>7.5</c:v>
                </c:pt>
                <c:pt idx="15">
                  <c:v>6.8</c:v>
                </c:pt>
                <c:pt idx="16">
                  <c:v>7.9</c:v>
                </c:pt>
                <c:pt idx="17">
                  <c:v>6.8</c:v>
                </c:pt>
                <c:pt idx="18">
                  <c:v>8.5</c:v>
                </c:pt>
                <c:pt idx="19">
                  <c:v>9.8000000000000007</c:v>
                </c:pt>
                <c:pt idx="20">
                  <c:v>3.7</c:v>
                </c:pt>
                <c:pt idx="21">
                  <c:v>2.9</c:v>
                </c:pt>
                <c:pt idx="22">
                  <c:v>5.0999999999999996</c:v>
                </c:pt>
                <c:pt idx="23">
                  <c:v>4.8</c:v>
                </c:pt>
                <c:pt idx="24">
                  <c:v>6.5</c:v>
                </c:pt>
                <c:pt idx="25">
                  <c:v>12.3</c:v>
                </c:pt>
                <c:pt idx="26">
                  <c:v>6.1</c:v>
                </c:pt>
                <c:pt idx="27">
                  <c:v>4.5999999999999996</c:v>
                </c:pt>
                <c:pt idx="28">
                  <c:v>2.6</c:v>
                </c:pt>
                <c:pt idx="29">
                  <c:v>6.4</c:v>
                </c:pt>
                <c:pt idx="30">
                  <c:v>6.1</c:v>
                </c:pt>
                <c:pt idx="31">
                  <c:v>6.3</c:v>
                </c:pt>
                <c:pt idx="32">
                  <c:v>7.7</c:v>
                </c:pt>
                <c:pt idx="33">
                  <c:v>5.8</c:v>
                </c:pt>
                <c:pt idx="34">
                  <c:v>9.6</c:v>
                </c:pt>
                <c:pt idx="35">
                  <c:v>4</c:v>
                </c:pt>
                <c:pt idx="36">
                  <c:v>8.6999999999999993</c:v>
                </c:pt>
                <c:pt idx="37">
                  <c:v>7.9</c:v>
                </c:pt>
                <c:pt idx="38">
                  <c:v>7</c:v>
                </c:pt>
                <c:pt idx="39">
                  <c:v>11.6</c:v>
                </c:pt>
                <c:pt idx="40">
                  <c:v>11.9</c:v>
                </c:pt>
                <c:pt idx="41">
                  <c:v>11</c:v>
                </c:pt>
                <c:pt idx="42">
                  <c:v>7.3</c:v>
                </c:pt>
                <c:pt idx="43">
                  <c:v>9.1999999999999993</c:v>
                </c:pt>
                <c:pt idx="44">
                  <c:v>6.2</c:v>
                </c:pt>
                <c:pt idx="45">
                  <c:v>6.2</c:v>
                </c:pt>
                <c:pt idx="46">
                  <c:v>11.4</c:v>
                </c:pt>
                <c:pt idx="47">
                  <c:v>11.3</c:v>
                </c:pt>
                <c:pt idx="48">
                  <c:v>8.5</c:v>
                </c:pt>
                <c:pt idx="49">
                  <c:v>12.3</c:v>
                </c:pt>
                <c:pt idx="50">
                  <c:v>8.1</c:v>
                </c:pt>
                <c:pt idx="51">
                  <c:v>13</c:v>
                </c:pt>
                <c:pt idx="52">
                  <c:v>12.4</c:v>
                </c:pt>
                <c:pt idx="53">
                  <c:v>11.4</c:v>
                </c:pt>
                <c:pt idx="54">
                  <c:v>15.8</c:v>
                </c:pt>
                <c:pt idx="55">
                  <c:v>11.9</c:v>
                </c:pt>
                <c:pt idx="56">
                  <c:v>7</c:v>
                </c:pt>
                <c:pt idx="57">
                  <c:v>8.4</c:v>
                </c:pt>
                <c:pt idx="58">
                  <c:v>8</c:v>
                </c:pt>
                <c:pt idx="59">
                  <c:v>13.1</c:v>
                </c:pt>
                <c:pt idx="60">
                  <c:v>6.9</c:v>
                </c:pt>
                <c:pt idx="61">
                  <c:v>6.5</c:v>
                </c:pt>
                <c:pt idx="62">
                  <c:v>7.5</c:v>
                </c:pt>
                <c:pt idx="63">
                  <c:v>7.7</c:v>
                </c:pt>
                <c:pt idx="64">
                  <c:v>8.5</c:v>
                </c:pt>
                <c:pt idx="65">
                  <c:v>6.6</c:v>
                </c:pt>
                <c:pt idx="66">
                  <c:v>8</c:v>
                </c:pt>
                <c:pt idx="67">
                  <c:v>10.4</c:v>
                </c:pt>
                <c:pt idx="68">
                  <c:v>6.4</c:v>
                </c:pt>
                <c:pt idx="69">
                  <c:v>12</c:v>
                </c:pt>
                <c:pt idx="70">
                  <c:v>10.9</c:v>
                </c:pt>
                <c:pt idx="71">
                  <c:v>7.6</c:v>
                </c:pt>
                <c:pt idx="72">
                  <c:v>8.6</c:v>
                </c:pt>
                <c:pt idx="73">
                  <c:v>7</c:v>
                </c:pt>
                <c:pt idx="74">
                  <c:v>10.6</c:v>
                </c:pt>
                <c:pt idx="75">
                  <c:v>9.9</c:v>
                </c:pt>
                <c:pt idx="76">
                  <c:v>11.5</c:v>
                </c:pt>
                <c:pt idx="77">
                  <c:v>7.7</c:v>
                </c:pt>
                <c:pt idx="78">
                  <c:v>10.1</c:v>
                </c:pt>
                <c:pt idx="79">
                  <c:v>10.8</c:v>
                </c:pt>
                <c:pt idx="80">
                  <c:v>13.2</c:v>
                </c:pt>
                <c:pt idx="81">
                  <c:v>9.1</c:v>
                </c:pt>
                <c:pt idx="82">
                  <c:v>12.5</c:v>
                </c:pt>
                <c:pt idx="83">
                  <c:v>12.3</c:v>
                </c:pt>
                <c:pt idx="84">
                  <c:v>12.9</c:v>
                </c:pt>
                <c:pt idx="85">
                  <c:v>10.9</c:v>
                </c:pt>
                <c:pt idx="86">
                  <c:v>10</c:v>
                </c:pt>
                <c:pt idx="87">
                  <c:v>13.5</c:v>
                </c:pt>
                <c:pt idx="88">
                  <c:v>11.8</c:v>
                </c:pt>
                <c:pt idx="89">
                  <c:v>11.4</c:v>
                </c:pt>
                <c:pt idx="90">
                  <c:v>13.7</c:v>
                </c:pt>
                <c:pt idx="91">
                  <c:v>9.9</c:v>
                </c:pt>
                <c:pt idx="92">
                  <c:v>10.1</c:v>
                </c:pt>
                <c:pt idx="93">
                  <c:v>10.199999999999999</c:v>
                </c:pt>
                <c:pt idx="94">
                  <c:v>11.8</c:v>
                </c:pt>
                <c:pt idx="95">
                  <c:v>9.1999999999999993</c:v>
                </c:pt>
                <c:pt idx="96">
                  <c:v>9</c:v>
                </c:pt>
                <c:pt idx="97">
                  <c:v>8.3000000000000007</c:v>
                </c:pt>
                <c:pt idx="98">
                  <c:v>11.3</c:v>
                </c:pt>
                <c:pt idx="99">
                  <c:v>13.4</c:v>
                </c:pt>
                <c:pt idx="100">
                  <c:v>8.6999999999999993</c:v>
                </c:pt>
                <c:pt idx="101">
                  <c:v>7</c:v>
                </c:pt>
                <c:pt idx="102">
                  <c:v>8.8000000000000007</c:v>
                </c:pt>
                <c:pt idx="103">
                  <c:v>7.3</c:v>
                </c:pt>
                <c:pt idx="104">
                  <c:v>10.5</c:v>
                </c:pt>
                <c:pt idx="105">
                  <c:v>11.5</c:v>
                </c:pt>
                <c:pt idx="106">
                  <c:v>12.1</c:v>
                </c:pt>
                <c:pt idx="107">
                  <c:v>10.1</c:v>
                </c:pt>
                <c:pt idx="108">
                  <c:v>9.4</c:v>
                </c:pt>
                <c:pt idx="109">
                  <c:v>10.199999999999999</c:v>
                </c:pt>
                <c:pt idx="110">
                  <c:v>14.7</c:v>
                </c:pt>
                <c:pt idx="111">
                  <c:v>11.4</c:v>
                </c:pt>
                <c:pt idx="112">
                  <c:v>9.9</c:v>
                </c:pt>
                <c:pt idx="113">
                  <c:v>10.4</c:v>
                </c:pt>
                <c:pt idx="114">
                  <c:v>11.7</c:v>
                </c:pt>
                <c:pt idx="115">
                  <c:v>10.8</c:v>
                </c:pt>
                <c:pt idx="116">
                  <c:v>8.6</c:v>
                </c:pt>
                <c:pt idx="117">
                  <c:v>10.7</c:v>
                </c:pt>
                <c:pt idx="118">
                  <c:v>6.5</c:v>
                </c:pt>
                <c:pt idx="119">
                  <c:v>10.199999999999999</c:v>
                </c:pt>
                <c:pt idx="120">
                  <c:v>12.3</c:v>
                </c:pt>
                <c:pt idx="121">
                  <c:v>12.6</c:v>
                </c:pt>
                <c:pt idx="122">
                  <c:v>5.9</c:v>
                </c:pt>
                <c:pt idx="123">
                  <c:v>15.6</c:v>
                </c:pt>
                <c:pt idx="124">
                  <c:v>4.0999999999999996</c:v>
                </c:pt>
                <c:pt idx="125">
                  <c:v>9.1999999999999993</c:v>
                </c:pt>
                <c:pt idx="126">
                  <c:v>13.6</c:v>
                </c:pt>
                <c:pt idx="127">
                  <c:v>19.600000000000001</c:v>
                </c:pt>
                <c:pt idx="128">
                  <c:v>12.2</c:v>
                </c:pt>
                <c:pt idx="129">
                  <c:v>7.5</c:v>
                </c:pt>
                <c:pt idx="130">
                  <c:v>10.3</c:v>
                </c:pt>
                <c:pt idx="131">
                  <c:v>7</c:v>
                </c:pt>
                <c:pt idx="132">
                  <c:v>10.1</c:v>
                </c:pt>
                <c:pt idx="133">
                  <c:v>12.7</c:v>
                </c:pt>
                <c:pt idx="134">
                  <c:v>6.8</c:v>
                </c:pt>
                <c:pt idx="135">
                  <c:v>11.7</c:v>
                </c:pt>
                <c:pt idx="136">
                  <c:v>9.5</c:v>
                </c:pt>
                <c:pt idx="137">
                  <c:v>7.2</c:v>
                </c:pt>
                <c:pt idx="138">
                  <c:v>11.7</c:v>
                </c:pt>
                <c:pt idx="139">
                  <c:v>13.1</c:v>
                </c:pt>
                <c:pt idx="140">
                  <c:v>14.1</c:v>
                </c:pt>
                <c:pt idx="141">
                  <c:v>8.1999999999999993</c:v>
                </c:pt>
                <c:pt idx="142">
                  <c:v>6.4</c:v>
                </c:pt>
                <c:pt idx="143">
                  <c:v>9.1</c:v>
                </c:pt>
                <c:pt idx="144">
                  <c:v>13.2</c:v>
                </c:pt>
                <c:pt idx="145">
                  <c:v>12.2</c:v>
                </c:pt>
                <c:pt idx="146">
                  <c:v>6.6</c:v>
                </c:pt>
                <c:pt idx="147">
                  <c:v>12.5</c:v>
                </c:pt>
                <c:pt idx="148">
                  <c:v>14.4</c:v>
                </c:pt>
                <c:pt idx="149">
                  <c:v>8.8000000000000007</c:v>
                </c:pt>
                <c:pt idx="150">
                  <c:v>6.5</c:v>
                </c:pt>
                <c:pt idx="151">
                  <c:v>10.5</c:v>
                </c:pt>
                <c:pt idx="152">
                  <c:v>11.1</c:v>
                </c:pt>
                <c:pt idx="153">
                  <c:v>9.4</c:v>
                </c:pt>
                <c:pt idx="154">
                  <c:v>14.8</c:v>
                </c:pt>
                <c:pt idx="155">
                  <c:v>4.3</c:v>
                </c:pt>
                <c:pt idx="156">
                  <c:v>11.3</c:v>
                </c:pt>
                <c:pt idx="157">
                  <c:v>9.4</c:v>
                </c:pt>
                <c:pt idx="158">
                  <c:v>9.8000000000000007</c:v>
                </c:pt>
                <c:pt idx="159">
                  <c:v>6.2</c:v>
                </c:pt>
                <c:pt idx="160">
                  <c:v>14.8</c:v>
                </c:pt>
                <c:pt idx="161">
                  <c:v>10.5</c:v>
                </c:pt>
                <c:pt idx="162">
                  <c:v>7.6</c:v>
                </c:pt>
                <c:pt idx="163">
                  <c:v>15.4</c:v>
                </c:pt>
                <c:pt idx="164">
                  <c:v>12.9</c:v>
                </c:pt>
                <c:pt idx="165">
                  <c:v>11.6</c:v>
                </c:pt>
                <c:pt idx="166">
                  <c:v>11.6</c:v>
                </c:pt>
                <c:pt idx="167">
                  <c:v>9.9</c:v>
                </c:pt>
                <c:pt idx="168">
                  <c:v>9.4</c:v>
                </c:pt>
                <c:pt idx="169">
                  <c:v>9.9</c:v>
                </c:pt>
                <c:pt idx="170">
                  <c:v>12.1</c:v>
                </c:pt>
                <c:pt idx="171">
                  <c:v>10.4</c:v>
                </c:pt>
                <c:pt idx="172">
                  <c:v>11.7</c:v>
                </c:pt>
                <c:pt idx="173">
                  <c:v>9.4</c:v>
                </c:pt>
                <c:pt idx="174">
                  <c:v>12.2</c:v>
                </c:pt>
                <c:pt idx="175">
                  <c:v>14.4</c:v>
                </c:pt>
                <c:pt idx="176">
                  <c:v>13.3</c:v>
                </c:pt>
                <c:pt idx="177">
                  <c:v>11.9</c:v>
                </c:pt>
                <c:pt idx="178">
                  <c:v>9.6</c:v>
                </c:pt>
                <c:pt idx="179">
                  <c:v>9.3000000000000007</c:v>
                </c:pt>
                <c:pt idx="180">
                  <c:v>12.3</c:v>
                </c:pt>
                <c:pt idx="181">
                  <c:v>12.4</c:v>
                </c:pt>
                <c:pt idx="182">
                  <c:v>8.6999999999999993</c:v>
                </c:pt>
                <c:pt idx="183">
                  <c:v>10.1</c:v>
                </c:pt>
                <c:pt idx="184">
                  <c:v>7.5</c:v>
                </c:pt>
                <c:pt idx="185">
                  <c:v>7.7</c:v>
                </c:pt>
                <c:pt idx="186">
                  <c:v>10.3</c:v>
                </c:pt>
                <c:pt idx="187">
                  <c:v>8.6</c:v>
                </c:pt>
                <c:pt idx="188">
                  <c:v>9.9</c:v>
                </c:pt>
                <c:pt idx="189">
                  <c:v>10.9</c:v>
                </c:pt>
                <c:pt idx="190">
                  <c:v>10.7</c:v>
                </c:pt>
                <c:pt idx="191">
                  <c:v>7.5</c:v>
                </c:pt>
                <c:pt idx="192">
                  <c:v>10.4</c:v>
                </c:pt>
                <c:pt idx="193">
                  <c:v>9.6999999999999993</c:v>
                </c:pt>
                <c:pt idx="194">
                  <c:v>8.6</c:v>
                </c:pt>
                <c:pt idx="195">
                  <c:v>15.2</c:v>
                </c:pt>
                <c:pt idx="196">
                  <c:v>12.9</c:v>
                </c:pt>
                <c:pt idx="197">
                  <c:v>9.4</c:v>
                </c:pt>
                <c:pt idx="198">
                  <c:v>11</c:v>
                </c:pt>
                <c:pt idx="199">
                  <c:v>6.7</c:v>
                </c:pt>
                <c:pt idx="200">
                  <c:v>15.9</c:v>
                </c:pt>
                <c:pt idx="201">
                  <c:v>11</c:v>
                </c:pt>
                <c:pt idx="202">
                  <c:v>11.6</c:v>
                </c:pt>
                <c:pt idx="203">
                  <c:v>7.3</c:v>
                </c:pt>
                <c:pt idx="204">
                  <c:v>10.9</c:v>
                </c:pt>
                <c:pt idx="205">
                  <c:v>12.4</c:v>
                </c:pt>
                <c:pt idx="206">
                  <c:v>12.5</c:v>
                </c:pt>
                <c:pt idx="207">
                  <c:v>8.1999999999999993</c:v>
                </c:pt>
                <c:pt idx="208">
                  <c:v>9.1</c:v>
                </c:pt>
                <c:pt idx="209">
                  <c:v>10</c:v>
                </c:pt>
                <c:pt idx="210">
                  <c:v>15.1</c:v>
                </c:pt>
                <c:pt idx="211">
                  <c:v>13.6</c:v>
                </c:pt>
                <c:pt idx="212">
                  <c:v>12.3</c:v>
                </c:pt>
                <c:pt idx="213">
                  <c:v>8.6999999999999993</c:v>
                </c:pt>
                <c:pt idx="214">
                  <c:v>6.1</c:v>
                </c:pt>
                <c:pt idx="215">
                  <c:v>11</c:v>
                </c:pt>
                <c:pt idx="216">
                  <c:v>9.1</c:v>
                </c:pt>
                <c:pt idx="217">
                  <c:v>14.1</c:v>
                </c:pt>
                <c:pt idx="218">
                  <c:v>13.2</c:v>
                </c:pt>
                <c:pt idx="219">
                  <c:v>10.1</c:v>
                </c:pt>
                <c:pt idx="220">
                  <c:v>7.3</c:v>
                </c:pt>
                <c:pt idx="221">
                  <c:v>12.4</c:v>
                </c:pt>
                <c:pt idx="222">
                  <c:v>12.3</c:v>
                </c:pt>
                <c:pt idx="223">
                  <c:v>14.1</c:v>
                </c:pt>
                <c:pt idx="224">
                  <c:v>5.4</c:v>
                </c:pt>
                <c:pt idx="225">
                  <c:v>10.1</c:v>
                </c:pt>
                <c:pt idx="226">
                  <c:v>12.4</c:v>
                </c:pt>
                <c:pt idx="227">
                  <c:v>10</c:v>
                </c:pt>
                <c:pt idx="228">
                  <c:v>13.9</c:v>
                </c:pt>
                <c:pt idx="229">
                  <c:v>13</c:v>
                </c:pt>
                <c:pt idx="230">
                  <c:v>9.5</c:v>
                </c:pt>
                <c:pt idx="231">
                  <c:v>5.8</c:v>
                </c:pt>
                <c:pt idx="232">
                  <c:v>13.7</c:v>
                </c:pt>
                <c:pt idx="233">
                  <c:v>10</c:v>
                </c:pt>
                <c:pt idx="234">
                  <c:v>14.7</c:v>
                </c:pt>
                <c:pt idx="235">
                  <c:v>10.7</c:v>
                </c:pt>
                <c:pt idx="236">
                  <c:v>11.3</c:v>
                </c:pt>
                <c:pt idx="237">
                  <c:v>8.4</c:v>
                </c:pt>
                <c:pt idx="238">
                  <c:v>12.1</c:v>
                </c:pt>
                <c:pt idx="239">
                  <c:v>15.5</c:v>
                </c:pt>
                <c:pt idx="240">
                  <c:v>7.1</c:v>
                </c:pt>
                <c:pt idx="241">
                  <c:v>10.1</c:v>
                </c:pt>
                <c:pt idx="242">
                  <c:v>8.9</c:v>
                </c:pt>
                <c:pt idx="243">
                  <c:v>14.5</c:v>
                </c:pt>
                <c:pt idx="244">
                  <c:v>8.6</c:v>
                </c:pt>
                <c:pt idx="245">
                  <c:v>8.1999999999999993</c:v>
                </c:pt>
                <c:pt idx="246">
                  <c:v>5.7</c:v>
                </c:pt>
                <c:pt idx="247">
                  <c:v>13.3</c:v>
                </c:pt>
                <c:pt idx="248">
                  <c:v>15.5</c:v>
                </c:pt>
                <c:pt idx="249">
                  <c:v>9</c:v>
                </c:pt>
                <c:pt idx="250">
                  <c:v>8.1999999999999993</c:v>
                </c:pt>
                <c:pt idx="251">
                  <c:v>11.9</c:v>
                </c:pt>
                <c:pt idx="252">
                  <c:v>8.6999999999999993</c:v>
                </c:pt>
                <c:pt idx="253">
                  <c:v>11.9</c:v>
                </c:pt>
                <c:pt idx="254">
                  <c:v>12.1</c:v>
                </c:pt>
                <c:pt idx="255">
                  <c:v>7.6</c:v>
                </c:pt>
                <c:pt idx="256">
                  <c:v>16.399999999999999</c:v>
                </c:pt>
                <c:pt idx="257">
                  <c:v>13.2</c:v>
                </c:pt>
                <c:pt idx="258">
                  <c:v>12</c:v>
                </c:pt>
                <c:pt idx="259">
                  <c:v>11.1</c:v>
                </c:pt>
                <c:pt idx="260">
                  <c:v>10</c:v>
                </c:pt>
                <c:pt idx="261">
                  <c:v>15.7</c:v>
                </c:pt>
                <c:pt idx="262">
                  <c:v>12.5</c:v>
                </c:pt>
                <c:pt idx="263">
                  <c:v>15.3</c:v>
                </c:pt>
                <c:pt idx="264">
                  <c:v>9.9</c:v>
                </c:pt>
                <c:pt idx="265">
                  <c:v>21.2</c:v>
                </c:pt>
                <c:pt idx="266">
                  <c:v>10.8</c:v>
                </c:pt>
                <c:pt idx="267">
                  <c:v>10.9</c:v>
                </c:pt>
                <c:pt idx="268">
                  <c:v>12.7</c:v>
                </c:pt>
                <c:pt idx="269">
                  <c:v>7.4</c:v>
                </c:pt>
                <c:pt idx="270">
                  <c:v>9.1999999999999993</c:v>
                </c:pt>
                <c:pt idx="271">
                  <c:v>8.9</c:v>
                </c:pt>
                <c:pt idx="272">
                  <c:v>9.5</c:v>
                </c:pt>
                <c:pt idx="273">
                  <c:v>7</c:v>
                </c:pt>
                <c:pt idx="274">
                  <c:v>10.6</c:v>
                </c:pt>
                <c:pt idx="275">
                  <c:v>9.6999999999999993</c:v>
                </c:pt>
                <c:pt idx="276">
                  <c:v>11.2</c:v>
                </c:pt>
                <c:pt idx="277">
                  <c:v>10.199999999999999</c:v>
                </c:pt>
                <c:pt idx="278">
                  <c:v>10.7</c:v>
                </c:pt>
                <c:pt idx="279">
                  <c:v>12.8</c:v>
                </c:pt>
                <c:pt idx="280">
                  <c:v>16.100000000000001</c:v>
                </c:pt>
                <c:pt idx="281">
                  <c:v>10.6</c:v>
                </c:pt>
                <c:pt idx="282">
                  <c:v>11.4</c:v>
                </c:pt>
                <c:pt idx="283">
                  <c:v>12.2</c:v>
                </c:pt>
                <c:pt idx="284">
                  <c:v>8.9</c:v>
                </c:pt>
                <c:pt idx="285">
                  <c:v>11</c:v>
                </c:pt>
                <c:pt idx="286">
                  <c:v>5.3</c:v>
                </c:pt>
                <c:pt idx="287">
                  <c:v>6.8</c:v>
                </c:pt>
                <c:pt idx="288">
                  <c:v>7.5</c:v>
                </c:pt>
                <c:pt idx="289">
                  <c:v>8.1999999999999993</c:v>
                </c:pt>
                <c:pt idx="290">
                  <c:v>7.7</c:v>
                </c:pt>
                <c:pt idx="291">
                  <c:v>9.8000000000000007</c:v>
                </c:pt>
                <c:pt idx="292">
                  <c:v>10.7</c:v>
                </c:pt>
                <c:pt idx="293">
                  <c:v>10.1</c:v>
                </c:pt>
                <c:pt idx="294">
                  <c:v>10</c:v>
                </c:pt>
                <c:pt idx="295">
                  <c:v>11.7</c:v>
                </c:pt>
                <c:pt idx="296">
                  <c:v>11.8</c:v>
                </c:pt>
                <c:pt idx="297">
                  <c:v>12.8</c:v>
                </c:pt>
                <c:pt idx="298">
                  <c:v>11.6</c:v>
                </c:pt>
                <c:pt idx="299">
                  <c:v>10.199999999999999</c:v>
                </c:pt>
                <c:pt idx="300">
                  <c:v>9.4</c:v>
                </c:pt>
                <c:pt idx="301">
                  <c:v>12.6</c:v>
                </c:pt>
                <c:pt idx="302">
                  <c:v>12.2</c:v>
                </c:pt>
                <c:pt idx="303">
                  <c:v>10.9</c:v>
                </c:pt>
                <c:pt idx="304">
                  <c:v>10.4</c:v>
                </c:pt>
                <c:pt idx="305">
                  <c:v>10.8</c:v>
                </c:pt>
                <c:pt idx="306">
                  <c:v>11.6</c:v>
                </c:pt>
                <c:pt idx="307">
                  <c:v>8.4</c:v>
                </c:pt>
                <c:pt idx="308">
                  <c:v>10.7</c:v>
                </c:pt>
                <c:pt idx="309">
                  <c:v>11.2</c:v>
                </c:pt>
                <c:pt idx="310">
                  <c:v>8.6</c:v>
                </c:pt>
                <c:pt idx="311">
                  <c:v>10.9</c:v>
                </c:pt>
                <c:pt idx="312">
                  <c:v>12.1</c:v>
                </c:pt>
                <c:pt idx="313">
                  <c:v>11.4</c:v>
                </c:pt>
                <c:pt idx="314">
                  <c:v>8.4</c:v>
                </c:pt>
                <c:pt idx="315">
                  <c:v>13.2</c:v>
                </c:pt>
                <c:pt idx="316">
                  <c:v>11.5</c:v>
                </c:pt>
                <c:pt idx="317">
                  <c:v>12.5</c:v>
                </c:pt>
                <c:pt idx="318">
                  <c:v>10.1</c:v>
                </c:pt>
                <c:pt idx="319">
                  <c:v>11.8</c:v>
                </c:pt>
                <c:pt idx="320">
                  <c:v>10.199999999999999</c:v>
                </c:pt>
                <c:pt idx="321">
                  <c:v>11.1</c:v>
                </c:pt>
                <c:pt idx="322">
                  <c:v>11.1</c:v>
                </c:pt>
                <c:pt idx="323">
                  <c:v>8.5</c:v>
                </c:pt>
                <c:pt idx="324">
                  <c:v>11</c:v>
                </c:pt>
                <c:pt idx="325">
                  <c:v>9.1</c:v>
                </c:pt>
                <c:pt idx="326">
                  <c:v>7</c:v>
                </c:pt>
                <c:pt idx="327">
                  <c:v>10.6</c:v>
                </c:pt>
                <c:pt idx="328">
                  <c:v>8.6999999999999993</c:v>
                </c:pt>
                <c:pt idx="329">
                  <c:v>5.6</c:v>
                </c:pt>
                <c:pt idx="330">
                  <c:v>10.4</c:v>
                </c:pt>
                <c:pt idx="331">
                  <c:v>7.2</c:v>
                </c:pt>
                <c:pt idx="332">
                  <c:v>14.2</c:v>
                </c:pt>
                <c:pt idx="333">
                  <c:v>8</c:v>
                </c:pt>
                <c:pt idx="334">
                  <c:v>9</c:v>
                </c:pt>
                <c:pt idx="335">
                  <c:v>10</c:v>
                </c:pt>
                <c:pt idx="336">
                  <c:v>11.5</c:v>
                </c:pt>
                <c:pt idx="337">
                  <c:v>11.2</c:v>
                </c:pt>
                <c:pt idx="338">
                  <c:v>8.4</c:v>
                </c:pt>
                <c:pt idx="339">
                  <c:v>7.8</c:v>
                </c:pt>
                <c:pt idx="340">
                  <c:v>6.8</c:v>
                </c:pt>
                <c:pt idx="341">
                  <c:v>8.8000000000000007</c:v>
                </c:pt>
                <c:pt idx="342">
                  <c:v>8.9</c:v>
                </c:pt>
                <c:pt idx="343">
                  <c:v>8.6999999999999993</c:v>
                </c:pt>
                <c:pt idx="344">
                  <c:v>9.4</c:v>
                </c:pt>
                <c:pt idx="345">
                  <c:v>10.9</c:v>
                </c:pt>
                <c:pt idx="346">
                  <c:v>11.7</c:v>
                </c:pt>
                <c:pt idx="347">
                  <c:v>10.1</c:v>
                </c:pt>
                <c:pt idx="348">
                  <c:v>9.1999999999999993</c:v>
                </c:pt>
                <c:pt idx="349">
                  <c:v>10.8</c:v>
                </c:pt>
                <c:pt idx="350">
                  <c:v>7.6</c:v>
                </c:pt>
                <c:pt idx="351">
                  <c:v>9.3000000000000007</c:v>
                </c:pt>
                <c:pt idx="352">
                  <c:v>13</c:v>
                </c:pt>
                <c:pt idx="353">
                  <c:v>13.7</c:v>
                </c:pt>
                <c:pt idx="354">
                  <c:v>11.4</c:v>
                </c:pt>
                <c:pt idx="355">
                  <c:v>15.8</c:v>
                </c:pt>
                <c:pt idx="356">
                  <c:v>7.4</c:v>
                </c:pt>
                <c:pt idx="357">
                  <c:v>11.8</c:v>
                </c:pt>
                <c:pt idx="358">
                  <c:v>8.6999999999999993</c:v>
                </c:pt>
                <c:pt idx="359">
                  <c:v>13.2</c:v>
                </c:pt>
                <c:pt idx="360">
                  <c:v>14</c:v>
                </c:pt>
                <c:pt idx="361">
                  <c:v>8.6999999999999993</c:v>
                </c:pt>
                <c:pt idx="362">
                  <c:v>12.3</c:v>
                </c:pt>
                <c:pt idx="363">
                  <c:v>12.3</c:v>
                </c:pt>
                <c:pt idx="364">
                  <c:v>9.5</c:v>
                </c:pt>
                <c:pt idx="365">
                  <c:v>10.3</c:v>
                </c:pt>
                <c:pt idx="366">
                  <c:v>10.6</c:v>
                </c:pt>
                <c:pt idx="367">
                  <c:v>13.3</c:v>
                </c:pt>
                <c:pt idx="368">
                  <c:v>10.5</c:v>
                </c:pt>
                <c:pt idx="369">
                  <c:v>14.3</c:v>
                </c:pt>
                <c:pt idx="370">
                  <c:v>9.6999999999999993</c:v>
                </c:pt>
                <c:pt idx="371">
                  <c:v>9.4</c:v>
                </c:pt>
                <c:pt idx="372">
                  <c:v>10.7</c:v>
                </c:pt>
                <c:pt idx="373">
                  <c:v>12</c:v>
                </c:pt>
                <c:pt idx="374">
                  <c:v>9.5</c:v>
                </c:pt>
                <c:pt idx="375">
                  <c:v>10.4</c:v>
                </c:pt>
                <c:pt idx="376">
                  <c:v>11.1</c:v>
                </c:pt>
                <c:pt idx="377">
                  <c:v>13.4</c:v>
                </c:pt>
                <c:pt idx="378">
                  <c:v>7.2</c:v>
                </c:pt>
                <c:pt idx="379">
                  <c:v>6.5</c:v>
                </c:pt>
                <c:pt idx="380">
                  <c:v>6.6</c:v>
                </c:pt>
                <c:pt idx="381">
                  <c:v>7.6</c:v>
                </c:pt>
                <c:pt idx="382">
                  <c:v>6.3</c:v>
                </c:pt>
                <c:pt idx="383">
                  <c:v>4.5999999999999996</c:v>
                </c:pt>
                <c:pt idx="384">
                  <c:v>4.5</c:v>
                </c:pt>
                <c:pt idx="385">
                  <c:v>5.5</c:v>
                </c:pt>
                <c:pt idx="386">
                  <c:v>4.7</c:v>
                </c:pt>
                <c:pt idx="387">
                  <c:v>3.8</c:v>
                </c:pt>
                <c:pt idx="388">
                  <c:v>5.3</c:v>
                </c:pt>
                <c:pt idx="389">
                  <c:v>2.8</c:v>
                </c:pt>
                <c:pt idx="390">
                  <c:v>3.2</c:v>
                </c:pt>
                <c:pt idx="391">
                  <c:v>4.2</c:v>
                </c:pt>
                <c:pt idx="392">
                  <c:v>4.5999999999999996</c:v>
                </c:pt>
                <c:pt idx="393">
                  <c:v>3.9</c:v>
                </c:pt>
              </c:numCache>
            </c:numRef>
          </c:xVal>
          <c:yVal>
            <c:numRef>
              <c:f>Sheet1!$B$1:$B$394</c:f>
              <c:numCache>
                <c:formatCode>General</c:formatCode>
                <c:ptCount val="394"/>
                <c:pt idx="0">
                  <c:v>12.121212</c:v>
                </c:pt>
                <c:pt idx="1">
                  <c:v>14.285714</c:v>
                </c:pt>
                <c:pt idx="2">
                  <c:v>8.3333329999999997</c:v>
                </c:pt>
                <c:pt idx="3">
                  <c:v>25</c:v>
                </c:pt>
                <c:pt idx="4">
                  <c:v>23.809524</c:v>
                </c:pt>
                <c:pt idx="5">
                  <c:v>10.869565</c:v>
                </c:pt>
                <c:pt idx="6">
                  <c:v>4.8780489999999999</c:v>
                </c:pt>
                <c:pt idx="7">
                  <c:v>22.222221999999999</c:v>
                </c:pt>
                <c:pt idx="8">
                  <c:v>17.142856999999999</c:v>
                </c:pt>
                <c:pt idx="9">
                  <c:v>14.583333</c:v>
                </c:pt>
                <c:pt idx="10">
                  <c:v>57.142856999999999</c:v>
                </c:pt>
                <c:pt idx="11">
                  <c:v>17.777778000000001</c:v>
                </c:pt>
                <c:pt idx="12">
                  <c:v>4.1666670000000003</c:v>
                </c:pt>
                <c:pt idx="13">
                  <c:v>32.352941000000001</c:v>
                </c:pt>
                <c:pt idx="14">
                  <c:v>13.333333</c:v>
                </c:pt>
                <c:pt idx="15">
                  <c:v>65.217391000000006</c:v>
                </c:pt>
                <c:pt idx="16">
                  <c:v>61.538462000000003</c:v>
                </c:pt>
                <c:pt idx="17">
                  <c:v>66.666667000000004</c:v>
                </c:pt>
                <c:pt idx="18">
                  <c:v>74.603174999999993</c:v>
                </c:pt>
                <c:pt idx="19">
                  <c:v>11.290323000000001</c:v>
                </c:pt>
                <c:pt idx="20">
                  <c:v>0</c:v>
                </c:pt>
                <c:pt idx="21">
                  <c:v>6.6666670000000003</c:v>
                </c:pt>
                <c:pt idx="22">
                  <c:v>8.5714290000000002</c:v>
                </c:pt>
                <c:pt idx="23">
                  <c:v>26.666667</c:v>
                </c:pt>
                <c:pt idx="24">
                  <c:v>29.166667</c:v>
                </c:pt>
                <c:pt idx="25">
                  <c:v>30.769231000000001</c:v>
                </c:pt>
                <c:pt idx="26">
                  <c:v>37.037036999999998</c:v>
                </c:pt>
                <c:pt idx="27">
                  <c:v>6.9767440000000001</c:v>
                </c:pt>
                <c:pt idx="28">
                  <c:v>19.148935999999999</c:v>
                </c:pt>
                <c:pt idx="29">
                  <c:v>12.5</c:v>
                </c:pt>
                <c:pt idx="30">
                  <c:v>6.1224489999999996</c:v>
                </c:pt>
                <c:pt idx="31">
                  <c:v>13.265306000000001</c:v>
                </c:pt>
                <c:pt idx="32">
                  <c:v>25</c:v>
                </c:pt>
                <c:pt idx="33">
                  <c:v>4</c:v>
                </c:pt>
                <c:pt idx="34">
                  <c:v>7.4074070000000001</c:v>
                </c:pt>
                <c:pt idx="35">
                  <c:v>24.210526000000002</c:v>
                </c:pt>
                <c:pt idx="36">
                  <c:v>18.75</c:v>
                </c:pt>
                <c:pt idx="37">
                  <c:v>10.191083000000001</c:v>
                </c:pt>
                <c:pt idx="38">
                  <c:v>14.285714</c:v>
                </c:pt>
                <c:pt idx="39">
                  <c:v>39.705882000000003</c:v>
                </c:pt>
                <c:pt idx="40">
                  <c:v>7</c:v>
                </c:pt>
                <c:pt idx="41">
                  <c:v>37.5</c:v>
                </c:pt>
                <c:pt idx="42">
                  <c:v>10</c:v>
                </c:pt>
                <c:pt idx="43">
                  <c:v>5.5555560000000002</c:v>
                </c:pt>
                <c:pt idx="44">
                  <c:v>10.638298000000001</c:v>
                </c:pt>
                <c:pt idx="45">
                  <c:v>6.1855669999999998</c:v>
                </c:pt>
                <c:pt idx="46">
                  <c:v>17.073170999999999</c:v>
                </c:pt>
                <c:pt idx="47">
                  <c:v>14.655172</c:v>
                </c:pt>
                <c:pt idx="48">
                  <c:v>18.367346999999999</c:v>
                </c:pt>
                <c:pt idx="49">
                  <c:v>19.791667</c:v>
                </c:pt>
                <c:pt idx="50">
                  <c:v>14.388489</c:v>
                </c:pt>
                <c:pt idx="51">
                  <c:v>12.149533</c:v>
                </c:pt>
                <c:pt idx="52">
                  <c:v>36.046512</c:v>
                </c:pt>
                <c:pt idx="53">
                  <c:v>14.43299</c:v>
                </c:pt>
                <c:pt idx="54">
                  <c:v>23.300971000000001</c:v>
                </c:pt>
                <c:pt idx="55">
                  <c:v>15.315315</c:v>
                </c:pt>
                <c:pt idx="56">
                  <c:v>10.679612000000001</c:v>
                </c:pt>
                <c:pt idx="57">
                  <c:v>17.543859999999999</c:v>
                </c:pt>
                <c:pt idx="58">
                  <c:v>10.204082</c:v>
                </c:pt>
                <c:pt idx="59">
                  <c:v>12</c:v>
                </c:pt>
                <c:pt idx="60">
                  <c:v>8.8235290000000006</c:v>
                </c:pt>
                <c:pt idx="61">
                  <c:v>2.1276600000000001</c:v>
                </c:pt>
                <c:pt idx="62">
                  <c:v>23.529412000000001</c:v>
                </c:pt>
                <c:pt idx="63">
                  <c:v>9.1743120000000005</c:v>
                </c:pt>
                <c:pt idx="64">
                  <c:v>11.842105</c:v>
                </c:pt>
                <c:pt idx="65">
                  <c:v>6.5420559999999996</c:v>
                </c:pt>
                <c:pt idx="66">
                  <c:v>22.929936000000001</c:v>
                </c:pt>
                <c:pt idx="67">
                  <c:v>7.017544</c:v>
                </c:pt>
                <c:pt idx="68">
                  <c:v>20</c:v>
                </c:pt>
                <c:pt idx="69">
                  <c:v>6.1538459999999997</c:v>
                </c:pt>
                <c:pt idx="70">
                  <c:v>7.6923079999999997</c:v>
                </c:pt>
                <c:pt idx="71">
                  <c:v>9.0425529999999998</c:v>
                </c:pt>
                <c:pt idx="72">
                  <c:v>11.764706</c:v>
                </c:pt>
                <c:pt idx="73">
                  <c:v>8.7301590000000004</c:v>
                </c:pt>
                <c:pt idx="74">
                  <c:v>10.810810999999999</c:v>
                </c:pt>
                <c:pt idx="75">
                  <c:v>10.370369999999999</c:v>
                </c:pt>
                <c:pt idx="76">
                  <c:v>19.81982</c:v>
                </c:pt>
                <c:pt idx="77">
                  <c:v>9.2436969999999992</c:v>
                </c:pt>
                <c:pt idx="78">
                  <c:v>17.582418000000001</c:v>
                </c:pt>
                <c:pt idx="79">
                  <c:v>23.478261</c:v>
                </c:pt>
                <c:pt idx="80">
                  <c:v>20.547944999999999</c:v>
                </c:pt>
                <c:pt idx="81">
                  <c:v>18.691589</c:v>
                </c:pt>
                <c:pt idx="82">
                  <c:v>19.354838999999998</c:v>
                </c:pt>
                <c:pt idx="83">
                  <c:v>15.702479</c:v>
                </c:pt>
                <c:pt idx="84">
                  <c:v>22.222221999999999</c:v>
                </c:pt>
                <c:pt idx="85">
                  <c:v>23.684211000000001</c:v>
                </c:pt>
                <c:pt idx="86">
                  <c:v>26.984127000000001</c:v>
                </c:pt>
                <c:pt idx="87">
                  <c:v>25.974025999999999</c:v>
                </c:pt>
                <c:pt idx="88">
                  <c:v>13.978495000000001</c:v>
                </c:pt>
                <c:pt idx="89">
                  <c:v>16.883116999999999</c:v>
                </c:pt>
                <c:pt idx="90">
                  <c:v>7.8260870000000002</c:v>
                </c:pt>
                <c:pt idx="91">
                  <c:v>23.404254999999999</c:v>
                </c:pt>
                <c:pt idx="92">
                  <c:v>12.711864</c:v>
                </c:pt>
                <c:pt idx="93">
                  <c:v>27.419354999999999</c:v>
                </c:pt>
                <c:pt idx="94">
                  <c:v>27.131782999999999</c:v>
                </c:pt>
                <c:pt idx="95">
                  <c:v>20.512820999999999</c:v>
                </c:pt>
                <c:pt idx="96">
                  <c:v>12.173913000000001</c:v>
                </c:pt>
                <c:pt idx="97">
                  <c:v>22.033898000000001</c:v>
                </c:pt>
                <c:pt idx="98">
                  <c:v>20.535713999999999</c:v>
                </c:pt>
                <c:pt idx="99">
                  <c:v>21.052631999999999</c:v>
                </c:pt>
                <c:pt idx="100">
                  <c:v>24.324324000000001</c:v>
                </c:pt>
                <c:pt idx="101">
                  <c:v>35</c:v>
                </c:pt>
                <c:pt idx="102">
                  <c:v>42.424242</c:v>
                </c:pt>
                <c:pt idx="103">
                  <c:v>30.508475000000001</c:v>
                </c:pt>
                <c:pt idx="104">
                  <c:v>24.657533999999998</c:v>
                </c:pt>
                <c:pt idx="105">
                  <c:v>45.263157999999997</c:v>
                </c:pt>
                <c:pt idx="106">
                  <c:v>34.545454999999997</c:v>
                </c:pt>
                <c:pt idx="107">
                  <c:v>20.754716999999999</c:v>
                </c:pt>
                <c:pt idx="108">
                  <c:v>25.287355999999999</c:v>
                </c:pt>
                <c:pt idx="109">
                  <c:v>18.604651</c:v>
                </c:pt>
                <c:pt idx="110">
                  <c:v>34.615385000000003</c:v>
                </c:pt>
                <c:pt idx="111">
                  <c:v>42.342342000000002</c:v>
                </c:pt>
                <c:pt idx="112">
                  <c:v>35.151515000000003</c:v>
                </c:pt>
                <c:pt idx="113">
                  <c:v>29.885057</c:v>
                </c:pt>
                <c:pt idx="114">
                  <c:v>33.802816999999997</c:v>
                </c:pt>
                <c:pt idx="115">
                  <c:v>15.833333</c:v>
                </c:pt>
                <c:pt idx="116">
                  <c:v>29.333333</c:v>
                </c:pt>
                <c:pt idx="117">
                  <c:v>27.777778000000001</c:v>
                </c:pt>
                <c:pt idx="118">
                  <c:v>26.315788999999999</c:v>
                </c:pt>
                <c:pt idx="119">
                  <c:v>15.909091</c:v>
                </c:pt>
                <c:pt idx="120">
                  <c:v>23.893805</c:v>
                </c:pt>
                <c:pt idx="121">
                  <c:v>75</c:v>
                </c:pt>
                <c:pt idx="122">
                  <c:v>0</c:v>
                </c:pt>
                <c:pt idx="123">
                  <c:v>22.222221999999999</c:v>
                </c:pt>
                <c:pt idx="124">
                  <c:v>38.095238000000002</c:v>
                </c:pt>
                <c:pt idx="125">
                  <c:v>15.909091</c:v>
                </c:pt>
                <c:pt idx="126">
                  <c:v>4.301075</c:v>
                </c:pt>
                <c:pt idx="127">
                  <c:v>5.3571429999999998</c:v>
                </c:pt>
                <c:pt idx="128">
                  <c:v>24.468084999999999</c:v>
                </c:pt>
                <c:pt idx="129">
                  <c:v>32.142856999999999</c:v>
                </c:pt>
                <c:pt idx="130">
                  <c:v>41.333333000000003</c:v>
                </c:pt>
                <c:pt idx="131">
                  <c:v>5.7142860000000004</c:v>
                </c:pt>
                <c:pt idx="132">
                  <c:v>25.862069000000002</c:v>
                </c:pt>
                <c:pt idx="133">
                  <c:v>0</c:v>
                </c:pt>
                <c:pt idx="134">
                  <c:v>8.9285709999999998</c:v>
                </c:pt>
                <c:pt idx="135">
                  <c:v>6.1403509999999999</c:v>
                </c:pt>
                <c:pt idx="136">
                  <c:v>23.376622999999999</c:v>
                </c:pt>
                <c:pt idx="137">
                  <c:v>32.710279999999997</c:v>
                </c:pt>
                <c:pt idx="138">
                  <c:v>15.625</c:v>
                </c:pt>
                <c:pt idx="139">
                  <c:v>36.538462000000003</c:v>
                </c:pt>
                <c:pt idx="140">
                  <c:v>30.612245000000001</c:v>
                </c:pt>
                <c:pt idx="141">
                  <c:v>12.727273</c:v>
                </c:pt>
                <c:pt idx="142">
                  <c:v>31.818182</c:v>
                </c:pt>
                <c:pt idx="143">
                  <c:v>4.0816330000000001</c:v>
                </c:pt>
                <c:pt idx="144">
                  <c:v>8.4745760000000008</c:v>
                </c:pt>
                <c:pt idx="145">
                  <c:v>11.111110999999999</c:v>
                </c:pt>
                <c:pt idx="146">
                  <c:v>12.244897999999999</c:v>
                </c:pt>
                <c:pt idx="147">
                  <c:v>21.212121</c:v>
                </c:pt>
                <c:pt idx="148">
                  <c:v>43.269230999999998</c:v>
                </c:pt>
                <c:pt idx="149">
                  <c:v>17.142856999999999</c:v>
                </c:pt>
                <c:pt idx="150">
                  <c:v>33.333333000000003</c:v>
                </c:pt>
                <c:pt idx="151">
                  <c:v>21.621621999999999</c:v>
                </c:pt>
                <c:pt idx="152">
                  <c:v>20.253164999999999</c:v>
                </c:pt>
                <c:pt idx="153">
                  <c:v>22.018349000000001</c:v>
                </c:pt>
                <c:pt idx="154">
                  <c:v>21.621621999999999</c:v>
                </c:pt>
                <c:pt idx="155">
                  <c:v>10.294117999999999</c:v>
                </c:pt>
                <c:pt idx="156">
                  <c:v>18.965516999999998</c:v>
                </c:pt>
                <c:pt idx="157">
                  <c:v>24.615385</c:v>
                </c:pt>
                <c:pt idx="158">
                  <c:v>14</c:v>
                </c:pt>
                <c:pt idx="159">
                  <c:v>22.033898000000001</c:v>
                </c:pt>
                <c:pt idx="160">
                  <c:v>7.8947370000000001</c:v>
                </c:pt>
                <c:pt idx="161">
                  <c:v>65.217391000000006</c:v>
                </c:pt>
                <c:pt idx="162">
                  <c:v>2.5</c:v>
                </c:pt>
                <c:pt idx="163">
                  <c:v>40</c:v>
                </c:pt>
                <c:pt idx="164">
                  <c:v>8.3333329999999997</c:v>
                </c:pt>
                <c:pt idx="165">
                  <c:v>6.3829789999999997</c:v>
                </c:pt>
                <c:pt idx="166">
                  <c:v>35.294117999999997</c:v>
                </c:pt>
                <c:pt idx="167">
                  <c:v>16.666667</c:v>
                </c:pt>
                <c:pt idx="168">
                  <c:v>17.910447999999999</c:v>
                </c:pt>
                <c:pt idx="169">
                  <c:v>25</c:v>
                </c:pt>
                <c:pt idx="170">
                  <c:v>10.869565</c:v>
                </c:pt>
                <c:pt idx="171">
                  <c:v>11.111110999999999</c:v>
                </c:pt>
                <c:pt idx="172">
                  <c:v>31.578946999999999</c:v>
                </c:pt>
                <c:pt idx="173">
                  <c:v>53.521127</c:v>
                </c:pt>
                <c:pt idx="174">
                  <c:v>15.151515</c:v>
                </c:pt>
                <c:pt idx="175">
                  <c:v>35.443038000000001</c:v>
                </c:pt>
                <c:pt idx="176">
                  <c:v>12.820513</c:v>
                </c:pt>
                <c:pt idx="177">
                  <c:v>30.882352999999998</c:v>
                </c:pt>
                <c:pt idx="178">
                  <c:v>20.454545</c:v>
                </c:pt>
                <c:pt idx="179">
                  <c:v>5.4794520000000002</c:v>
                </c:pt>
                <c:pt idx="180">
                  <c:v>82.03125</c:v>
                </c:pt>
                <c:pt idx="181">
                  <c:v>10.256410000000001</c:v>
                </c:pt>
                <c:pt idx="182">
                  <c:v>11.538462000000001</c:v>
                </c:pt>
                <c:pt idx="183">
                  <c:v>18.333333</c:v>
                </c:pt>
                <c:pt idx="184">
                  <c:v>10.256410000000001</c:v>
                </c:pt>
                <c:pt idx="185">
                  <c:v>0</c:v>
                </c:pt>
                <c:pt idx="186">
                  <c:v>20.833333</c:v>
                </c:pt>
                <c:pt idx="187">
                  <c:v>8.3333329999999997</c:v>
                </c:pt>
                <c:pt idx="188">
                  <c:v>10.344828</c:v>
                </c:pt>
                <c:pt idx="189">
                  <c:v>63.917526000000002</c:v>
                </c:pt>
                <c:pt idx="190">
                  <c:v>8.4337350000000004</c:v>
                </c:pt>
                <c:pt idx="191">
                  <c:v>13.138686</c:v>
                </c:pt>
                <c:pt idx="192">
                  <c:v>14.285714</c:v>
                </c:pt>
                <c:pt idx="193">
                  <c:v>10.344828</c:v>
                </c:pt>
                <c:pt idx="194">
                  <c:v>17.5</c:v>
                </c:pt>
                <c:pt idx="195">
                  <c:v>27.906977000000001</c:v>
                </c:pt>
                <c:pt idx="196">
                  <c:v>60</c:v>
                </c:pt>
                <c:pt idx="197">
                  <c:v>23.404254999999999</c:v>
                </c:pt>
                <c:pt idx="198">
                  <c:v>25</c:v>
                </c:pt>
                <c:pt idx="199">
                  <c:v>54.054054000000001</c:v>
                </c:pt>
                <c:pt idx="200">
                  <c:v>13.333333</c:v>
                </c:pt>
                <c:pt idx="201">
                  <c:v>4.4117649999999999</c:v>
                </c:pt>
                <c:pt idx="202">
                  <c:v>68.032786999999999</c:v>
                </c:pt>
                <c:pt idx="203">
                  <c:v>7.6923079999999997</c:v>
                </c:pt>
                <c:pt idx="204">
                  <c:v>10</c:v>
                </c:pt>
                <c:pt idx="205">
                  <c:v>28.865978999999999</c:v>
                </c:pt>
                <c:pt idx="206">
                  <c:v>43.119266000000003</c:v>
                </c:pt>
                <c:pt idx="207">
                  <c:v>17.699114999999999</c:v>
                </c:pt>
                <c:pt idx="208">
                  <c:v>19.512194999999998</c:v>
                </c:pt>
                <c:pt idx="209">
                  <c:v>17.054264</c:v>
                </c:pt>
                <c:pt idx="210">
                  <c:v>24.475524</c:v>
                </c:pt>
                <c:pt idx="211">
                  <c:v>13.043478</c:v>
                </c:pt>
                <c:pt idx="212">
                  <c:v>43.809524000000003</c:v>
                </c:pt>
                <c:pt idx="213">
                  <c:v>10.810810999999999</c:v>
                </c:pt>
                <c:pt idx="214">
                  <c:v>32.352941000000001</c:v>
                </c:pt>
                <c:pt idx="215">
                  <c:v>22.413792999999998</c:v>
                </c:pt>
                <c:pt idx="216">
                  <c:v>0</c:v>
                </c:pt>
                <c:pt idx="217">
                  <c:v>9.6774190000000004</c:v>
                </c:pt>
                <c:pt idx="218">
                  <c:v>77.380951999999994</c:v>
                </c:pt>
                <c:pt idx="219">
                  <c:v>78.723404000000002</c:v>
                </c:pt>
                <c:pt idx="220">
                  <c:v>20.833333</c:v>
                </c:pt>
                <c:pt idx="221">
                  <c:v>16.279070000000001</c:v>
                </c:pt>
                <c:pt idx="222">
                  <c:v>17.391304000000002</c:v>
                </c:pt>
                <c:pt idx="223">
                  <c:v>11.538462000000001</c:v>
                </c:pt>
                <c:pt idx="224">
                  <c:v>8.6206899999999997</c:v>
                </c:pt>
                <c:pt idx="225">
                  <c:v>19.512194999999998</c:v>
                </c:pt>
                <c:pt idx="226">
                  <c:v>38.805970000000002</c:v>
                </c:pt>
                <c:pt idx="227">
                  <c:v>11.304347999999999</c:v>
                </c:pt>
                <c:pt idx="228">
                  <c:v>27.777778000000001</c:v>
                </c:pt>
                <c:pt idx="229">
                  <c:v>14.893617000000001</c:v>
                </c:pt>
                <c:pt idx="230">
                  <c:v>15.625</c:v>
                </c:pt>
                <c:pt idx="231">
                  <c:v>21.428571000000002</c:v>
                </c:pt>
                <c:pt idx="232">
                  <c:v>16.759777</c:v>
                </c:pt>
                <c:pt idx="233">
                  <c:v>68.539326000000003</c:v>
                </c:pt>
                <c:pt idx="234">
                  <c:v>70.542636000000002</c:v>
                </c:pt>
                <c:pt idx="235">
                  <c:v>16.279070000000001</c:v>
                </c:pt>
                <c:pt idx="236">
                  <c:v>15.584415999999999</c:v>
                </c:pt>
                <c:pt idx="237">
                  <c:v>14.705882000000001</c:v>
                </c:pt>
                <c:pt idx="238">
                  <c:v>69.473684000000006</c:v>
                </c:pt>
                <c:pt idx="239">
                  <c:v>44.186047000000002</c:v>
                </c:pt>
                <c:pt idx="240">
                  <c:v>22</c:v>
                </c:pt>
                <c:pt idx="241">
                  <c:v>0</c:v>
                </c:pt>
                <c:pt idx="242">
                  <c:v>18.367346999999999</c:v>
                </c:pt>
                <c:pt idx="243">
                  <c:v>30.434782999999999</c:v>
                </c:pt>
                <c:pt idx="244">
                  <c:v>7.7922079999999996</c:v>
                </c:pt>
                <c:pt idx="245">
                  <c:v>24.489795999999998</c:v>
                </c:pt>
                <c:pt idx="246">
                  <c:v>21.276596000000001</c:v>
                </c:pt>
                <c:pt idx="247">
                  <c:v>8.7719299999999993</c:v>
                </c:pt>
                <c:pt idx="248">
                  <c:v>22.321428999999998</c:v>
                </c:pt>
                <c:pt idx="249">
                  <c:v>26.315788999999999</c:v>
                </c:pt>
                <c:pt idx="250">
                  <c:v>28.333333</c:v>
                </c:pt>
                <c:pt idx="251">
                  <c:v>8.450704</c:v>
                </c:pt>
                <c:pt idx="252">
                  <c:v>13.636364</c:v>
                </c:pt>
                <c:pt idx="253">
                  <c:v>42.857143000000001</c:v>
                </c:pt>
                <c:pt idx="254">
                  <c:v>70.909091000000004</c:v>
                </c:pt>
                <c:pt idx="255">
                  <c:v>13.333333</c:v>
                </c:pt>
                <c:pt idx="256">
                  <c:v>43.589744000000003</c:v>
                </c:pt>
                <c:pt idx="257">
                  <c:v>16.981131999999999</c:v>
                </c:pt>
                <c:pt idx="258">
                  <c:v>20</c:v>
                </c:pt>
                <c:pt idx="259">
                  <c:v>22.413792999999998</c:v>
                </c:pt>
                <c:pt idx="260">
                  <c:v>42.241379000000002</c:v>
                </c:pt>
                <c:pt idx="261">
                  <c:v>2.2222219999999999</c:v>
                </c:pt>
                <c:pt idx="262">
                  <c:v>27.777778000000001</c:v>
                </c:pt>
                <c:pt idx="263">
                  <c:v>32.075471999999998</c:v>
                </c:pt>
                <c:pt idx="264">
                  <c:v>17.142856999999999</c:v>
                </c:pt>
                <c:pt idx="265">
                  <c:v>19.402985000000001</c:v>
                </c:pt>
                <c:pt idx="266">
                  <c:v>4.9586779999999999</c:v>
                </c:pt>
                <c:pt idx="267">
                  <c:v>32</c:v>
                </c:pt>
                <c:pt idx="268">
                  <c:v>39.705882000000003</c:v>
                </c:pt>
                <c:pt idx="269">
                  <c:v>5.084746</c:v>
                </c:pt>
                <c:pt idx="270">
                  <c:v>42.372881</c:v>
                </c:pt>
                <c:pt idx="271">
                  <c:v>32.222222000000002</c:v>
                </c:pt>
                <c:pt idx="272">
                  <c:v>17.948718</c:v>
                </c:pt>
                <c:pt idx="273">
                  <c:v>30.927835000000002</c:v>
                </c:pt>
                <c:pt idx="274">
                  <c:v>20.454545</c:v>
                </c:pt>
                <c:pt idx="275">
                  <c:v>14.388489</c:v>
                </c:pt>
                <c:pt idx="276">
                  <c:v>22.388059999999999</c:v>
                </c:pt>
                <c:pt idx="277">
                  <c:v>23.015872999999999</c:v>
                </c:pt>
                <c:pt idx="278">
                  <c:v>2.4390239999999999</c:v>
                </c:pt>
                <c:pt idx="279">
                  <c:v>43.75</c:v>
                </c:pt>
                <c:pt idx="280">
                  <c:v>14.473684</c:v>
                </c:pt>
                <c:pt idx="281">
                  <c:v>10.27027</c:v>
                </c:pt>
                <c:pt idx="282">
                  <c:v>5.405405</c:v>
                </c:pt>
                <c:pt idx="283">
                  <c:v>27.272727</c:v>
                </c:pt>
                <c:pt idx="284">
                  <c:v>56</c:v>
                </c:pt>
                <c:pt idx="285">
                  <c:v>6.6666670000000003</c:v>
                </c:pt>
                <c:pt idx="286">
                  <c:v>9.7560979999999997</c:v>
                </c:pt>
                <c:pt idx="287">
                  <c:v>69.047618999999997</c:v>
                </c:pt>
                <c:pt idx="288">
                  <c:v>7.1428570000000002</c:v>
                </c:pt>
                <c:pt idx="289">
                  <c:v>11.711712</c:v>
                </c:pt>
                <c:pt idx="290">
                  <c:v>23.684211000000001</c:v>
                </c:pt>
                <c:pt idx="291">
                  <c:v>38.596491</c:v>
                </c:pt>
                <c:pt idx="292">
                  <c:v>19.444444000000001</c:v>
                </c:pt>
                <c:pt idx="293">
                  <c:v>7.9545450000000004</c:v>
                </c:pt>
                <c:pt idx="294">
                  <c:v>18.75</c:v>
                </c:pt>
                <c:pt idx="295">
                  <c:v>21</c:v>
                </c:pt>
                <c:pt idx="296">
                  <c:v>15</c:v>
                </c:pt>
                <c:pt idx="297">
                  <c:v>9.3333329999999997</c:v>
                </c:pt>
                <c:pt idx="298">
                  <c:v>11.764706</c:v>
                </c:pt>
                <c:pt idx="299">
                  <c:v>10.526316</c:v>
                </c:pt>
                <c:pt idx="300">
                  <c:v>20.987653999999999</c:v>
                </c:pt>
                <c:pt idx="301">
                  <c:v>25</c:v>
                </c:pt>
                <c:pt idx="302">
                  <c:v>8.75</c:v>
                </c:pt>
                <c:pt idx="303">
                  <c:v>28.169014000000001</c:v>
                </c:pt>
                <c:pt idx="304">
                  <c:v>18.27957</c:v>
                </c:pt>
                <c:pt idx="305">
                  <c:v>11.340206</c:v>
                </c:pt>
                <c:pt idx="306">
                  <c:v>16.494845000000002</c:v>
                </c:pt>
                <c:pt idx="307">
                  <c:v>25.806452</c:v>
                </c:pt>
                <c:pt idx="308">
                  <c:v>4.5977009999999998</c:v>
                </c:pt>
                <c:pt idx="309">
                  <c:v>20.720721000000001</c:v>
                </c:pt>
                <c:pt idx="310">
                  <c:v>19.587629</c:v>
                </c:pt>
                <c:pt idx="311">
                  <c:v>21.176470999999999</c:v>
                </c:pt>
                <c:pt idx="312">
                  <c:v>17.699114999999999</c:v>
                </c:pt>
                <c:pt idx="313">
                  <c:v>14.864865</c:v>
                </c:pt>
                <c:pt idx="314">
                  <c:v>26.086957000000002</c:v>
                </c:pt>
                <c:pt idx="315">
                  <c:v>22.857143000000001</c:v>
                </c:pt>
                <c:pt idx="316">
                  <c:v>21.428571000000002</c:v>
                </c:pt>
                <c:pt idx="317">
                  <c:v>18.243243</c:v>
                </c:pt>
                <c:pt idx="318">
                  <c:v>19.718309999999999</c:v>
                </c:pt>
                <c:pt idx="319">
                  <c:v>4.7244089999999996</c:v>
                </c:pt>
                <c:pt idx="320">
                  <c:v>23.333333</c:v>
                </c:pt>
                <c:pt idx="321">
                  <c:v>22.727273</c:v>
                </c:pt>
                <c:pt idx="322">
                  <c:v>19.047619000000001</c:v>
                </c:pt>
                <c:pt idx="323">
                  <c:v>22.340426000000001</c:v>
                </c:pt>
                <c:pt idx="324">
                  <c:v>19.047619000000001</c:v>
                </c:pt>
                <c:pt idx="325">
                  <c:v>40.163933999999998</c:v>
                </c:pt>
                <c:pt idx="326">
                  <c:v>11.290323000000001</c:v>
                </c:pt>
                <c:pt idx="327">
                  <c:v>12.195122</c:v>
                </c:pt>
                <c:pt idx="328">
                  <c:v>22.429907</c:v>
                </c:pt>
                <c:pt idx="329">
                  <c:v>38.709676999999999</c:v>
                </c:pt>
                <c:pt idx="330">
                  <c:v>19.587629</c:v>
                </c:pt>
                <c:pt idx="331">
                  <c:v>9.8591549999999994</c:v>
                </c:pt>
                <c:pt idx="332">
                  <c:v>14.285714</c:v>
                </c:pt>
                <c:pt idx="333">
                  <c:v>16.279070000000001</c:v>
                </c:pt>
                <c:pt idx="334">
                  <c:v>10.389609999999999</c:v>
                </c:pt>
                <c:pt idx="335">
                  <c:v>10.294117999999999</c:v>
                </c:pt>
                <c:pt idx="336">
                  <c:v>21.686747</c:v>
                </c:pt>
                <c:pt idx="337">
                  <c:v>20</c:v>
                </c:pt>
                <c:pt idx="338">
                  <c:v>12.037037</c:v>
                </c:pt>
                <c:pt idx="339">
                  <c:v>20.754716999999999</c:v>
                </c:pt>
                <c:pt idx="340">
                  <c:v>2.542373</c:v>
                </c:pt>
                <c:pt idx="341">
                  <c:v>11.392405</c:v>
                </c:pt>
                <c:pt idx="342">
                  <c:v>25</c:v>
                </c:pt>
                <c:pt idx="343">
                  <c:v>16.216215999999999</c:v>
                </c:pt>
                <c:pt idx="344">
                  <c:v>46.534652999999999</c:v>
                </c:pt>
                <c:pt idx="345">
                  <c:v>35.185184999999997</c:v>
                </c:pt>
                <c:pt idx="346">
                  <c:v>23.456790000000002</c:v>
                </c:pt>
                <c:pt idx="347">
                  <c:v>9.4339619999999993</c:v>
                </c:pt>
                <c:pt idx="348">
                  <c:v>9.7087380000000003</c:v>
                </c:pt>
                <c:pt idx="349">
                  <c:v>28.985506999999998</c:v>
                </c:pt>
                <c:pt idx="350">
                  <c:v>13.253012</c:v>
                </c:pt>
                <c:pt idx="351">
                  <c:v>14.814814999999999</c:v>
                </c:pt>
                <c:pt idx="352">
                  <c:v>100</c:v>
                </c:pt>
                <c:pt idx="353">
                  <c:v>63.414634</c:v>
                </c:pt>
                <c:pt idx="354">
                  <c:v>21.649484999999999</c:v>
                </c:pt>
                <c:pt idx="355">
                  <c:v>83.739836999999994</c:v>
                </c:pt>
                <c:pt idx="356">
                  <c:v>25.641026</c:v>
                </c:pt>
                <c:pt idx="357">
                  <c:v>18.181818</c:v>
                </c:pt>
                <c:pt idx="358">
                  <c:v>70.652174000000002</c:v>
                </c:pt>
                <c:pt idx="359">
                  <c:v>57.647058999999999</c:v>
                </c:pt>
                <c:pt idx="360">
                  <c:v>80</c:v>
                </c:pt>
                <c:pt idx="361">
                  <c:v>34.693877999999998</c:v>
                </c:pt>
                <c:pt idx="362">
                  <c:v>48.695652000000003</c:v>
                </c:pt>
                <c:pt idx="363">
                  <c:v>88.617885999999999</c:v>
                </c:pt>
                <c:pt idx="364">
                  <c:v>23.529412000000001</c:v>
                </c:pt>
                <c:pt idx="365">
                  <c:v>24.137930999999998</c:v>
                </c:pt>
                <c:pt idx="366">
                  <c:v>63.302751999999998</c:v>
                </c:pt>
                <c:pt idx="367">
                  <c:v>12.5</c:v>
                </c:pt>
                <c:pt idx="368">
                  <c:v>15.068493</c:v>
                </c:pt>
                <c:pt idx="369">
                  <c:v>84.684685000000002</c:v>
                </c:pt>
                <c:pt idx="370">
                  <c:v>22.033898000000001</c:v>
                </c:pt>
                <c:pt idx="371">
                  <c:v>10.679612000000001</c:v>
                </c:pt>
                <c:pt idx="372">
                  <c:v>51.612903000000003</c:v>
                </c:pt>
                <c:pt idx="373">
                  <c:v>50</c:v>
                </c:pt>
                <c:pt idx="374">
                  <c:v>19.672131</c:v>
                </c:pt>
                <c:pt idx="375">
                  <c:v>48.623852999999997</c:v>
                </c:pt>
                <c:pt idx="376">
                  <c:v>23.863636</c:v>
                </c:pt>
                <c:pt idx="377">
                  <c:v>38.461537999999997</c:v>
                </c:pt>
                <c:pt idx="378">
                  <c:v>32.558140000000002</c:v>
                </c:pt>
                <c:pt idx="379">
                  <c:v>7.6923079999999997</c:v>
                </c:pt>
                <c:pt idx="380">
                  <c:v>22.641508999999999</c:v>
                </c:pt>
                <c:pt idx="381">
                  <c:v>26.213591999999998</c:v>
                </c:pt>
                <c:pt idx="382">
                  <c:v>21.538461999999999</c:v>
                </c:pt>
                <c:pt idx="383">
                  <c:v>0</c:v>
                </c:pt>
                <c:pt idx="384">
                  <c:v>3.3333330000000001</c:v>
                </c:pt>
                <c:pt idx="385">
                  <c:v>51.041666999999997</c:v>
                </c:pt>
                <c:pt idx="386">
                  <c:v>18.965516999999998</c:v>
                </c:pt>
                <c:pt idx="387">
                  <c:v>49.122807000000002</c:v>
                </c:pt>
                <c:pt idx="388">
                  <c:v>12.121212</c:v>
                </c:pt>
                <c:pt idx="389">
                  <c:v>6.8627450000000003</c:v>
                </c:pt>
                <c:pt idx="390">
                  <c:v>38.596491</c:v>
                </c:pt>
                <c:pt idx="391">
                  <c:v>15</c:v>
                </c:pt>
                <c:pt idx="392">
                  <c:v>14.130435</c:v>
                </c:pt>
                <c:pt idx="393">
                  <c:v>54.878048999999997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4B-44D3-A83C-39DFB0CEC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702320"/>
        <c:axId val="1"/>
      </c:scatterChart>
      <c:valAx>
        <c:axId val="748702320"/>
        <c:scaling>
          <c:orientation val="minMax"/>
          <c:max val="22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02320"/>
        <c:crosses val="min"/>
        <c:crossBetween val="midCat"/>
        <c:majorUnit val="10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53284469644581E-2"/>
          <c:y val="3.3693843594009981E-2"/>
          <c:w val="0.91356658830037341"/>
          <c:h val="0.86813643926788686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 w="9525" algn="ctr">
                <a:solidFill>
                  <a:schemeClr val="accent2"/>
                </a:solidFill>
                <a:prstDash val="solid"/>
              </a:ln>
            </c:spPr>
          </c:marker>
          <c:trendline>
            <c:spPr>
              <a:ln w="9525" algn="ctr">
                <a:solidFill>
                  <a:schemeClr val="tx1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Sheet1!$A$1:$A$158</c:f>
              <c:numCache>
                <c:formatCode>General</c:formatCode>
                <c:ptCount val="158"/>
                <c:pt idx="0">
                  <c:v>4.4000000000000004</c:v>
                </c:pt>
                <c:pt idx="1">
                  <c:v>5.4</c:v>
                </c:pt>
                <c:pt idx="2">
                  <c:v>3.7</c:v>
                </c:pt>
                <c:pt idx="3">
                  <c:v>3.7</c:v>
                </c:pt>
                <c:pt idx="4">
                  <c:v>3</c:v>
                </c:pt>
                <c:pt idx="5">
                  <c:v>9.9</c:v>
                </c:pt>
                <c:pt idx="6">
                  <c:v>6.9</c:v>
                </c:pt>
                <c:pt idx="7">
                  <c:v>10.5</c:v>
                </c:pt>
                <c:pt idx="8">
                  <c:v>8</c:v>
                </c:pt>
                <c:pt idx="9">
                  <c:v>7.5</c:v>
                </c:pt>
                <c:pt idx="10">
                  <c:v>6.8</c:v>
                </c:pt>
                <c:pt idx="11">
                  <c:v>7.9</c:v>
                </c:pt>
                <c:pt idx="12">
                  <c:v>6.8</c:v>
                </c:pt>
                <c:pt idx="13">
                  <c:v>8.5</c:v>
                </c:pt>
                <c:pt idx="14">
                  <c:v>6.1</c:v>
                </c:pt>
                <c:pt idx="15">
                  <c:v>3.7</c:v>
                </c:pt>
                <c:pt idx="16">
                  <c:v>4</c:v>
                </c:pt>
                <c:pt idx="17">
                  <c:v>4.4000000000000004</c:v>
                </c:pt>
                <c:pt idx="18">
                  <c:v>3.3</c:v>
                </c:pt>
                <c:pt idx="19">
                  <c:v>4.5999999999999996</c:v>
                </c:pt>
                <c:pt idx="20">
                  <c:v>3.1</c:v>
                </c:pt>
                <c:pt idx="21">
                  <c:v>3.6</c:v>
                </c:pt>
                <c:pt idx="22">
                  <c:v>3.3</c:v>
                </c:pt>
                <c:pt idx="23">
                  <c:v>2.7</c:v>
                </c:pt>
                <c:pt idx="24">
                  <c:v>3.3</c:v>
                </c:pt>
                <c:pt idx="25">
                  <c:v>6.1</c:v>
                </c:pt>
                <c:pt idx="26">
                  <c:v>3.8</c:v>
                </c:pt>
                <c:pt idx="27">
                  <c:v>5</c:v>
                </c:pt>
                <c:pt idx="28">
                  <c:v>7.6</c:v>
                </c:pt>
                <c:pt idx="29">
                  <c:v>5.7</c:v>
                </c:pt>
                <c:pt idx="30">
                  <c:v>5.0999999999999996</c:v>
                </c:pt>
                <c:pt idx="31">
                  <c:v>4.8</c:v>
                </c:pt>
                <c:pt idx="32">
                  <c:v>12.3</c:v>
                </c:pt>
                <c:pt idx="33">
                  <c:v>6.7</c:v>
                </c:pt>
                <c:pt idx="34">
                  <c:v>6.1</c:v>
                </c:pt>
                <c:pt idx="35">
                  <c:v>7.9</c:v>
                </c:pt>
                <c:pt idx="36">
                  <c:v>7.7</c:v>
                </c:pt>
                <c:pt idx="37">
                  <c:v>4</c:v>
                </c:pt>
                <c:pt idx="38">
                  <c:v>1</c:v>
                </c:pt>
                <c:pt idx="39">
                  <c:v>10.7</c:v>
                </c:pt>
                <c:pt idx="40">
                  <c:v>1.9</c:v>
                </c:pt>
                <c:pt idx="41">
                  <c:v>9.4</c:v>
                </c:pt>
                <c:pt idx="42">
                  <c:v>10.5</c:v>
                </c:pt>
                <c:pt idx="43">
                  <c:v>7.8</c:v>
                </c:pt>
                <c:pt idx="44">
                  <c:v>10</c:v>
                </c:pt>
                <c:pt idx="45">
                  <c:v>7.6</c:v>
                </c:pt>
                <c:pt idx="46">
                  <c:v>8.9</c:v>
                </c:pt>
                <c:pt idx="47">
                  <c:v>8.8000000000000007</c:v>
                </c:pt>
                <c:pt idx="48">
                  <c:v>9</c:v>
                </c:pt>
                <c:pt idx="49">
                  <c:v>7.4</c:v>
                </c:pt>
                <c:pt idx="50">
                  <c:v>8.6999999999999993</c:v>
                </c:pt>
                <c:pt idx="51">
                  <c:v>10.6</c:v>
                </c:pt>
                <c:pt idx="52">
                  <c:v>7.6</c:v>
                </c:pt>
                <c:pt idx="53">
                  <c:v>6.8</c:v>
                </c:pt>
                <c:pt idx="54">
                  <c:v>11.7</c:v>
                </c:pt>
                <c:pt idx="55">
                  <c:v>9.4</c:v>
                </c:pt>
                <c:pt idx="56">
                  <c:v>11.7</c:v>
                </c:pt>
                <c:pt idx="57">
                  <c:v>12</c:v>
                </c:pt>
                <c:pt idx="58">
                  <c:v>12.3</c:v>
                </c:pt>
                <c:pt idx="59">
                  <c:v>11.5</c:v>
                </c:pt>
                <c:pt idx="60">
                  <c:v>10.5</c:v>
                </c:pt>
                <c:pt idx="61">
                  <c:v>8.1</c:v>
                </c:pt>
                <c:pt idx="62">
                  <c:v>10.7</c:v>
                </c:pt>
                <c:pt idx="63">
                  <c:v>8.3000000000000007</c:v>
                </c:pt>
                <c:pt idx="64">
                  <c:v>7.9</c:v>
                </c:pt>
                <c:pt idx="65">
                  <c:v>9.9</c:v>
                </c:pt>
                <c:pt idx="66">
                  <c:v>12.6</c:v>
                </c:pt>
                <c:pt idx="67">
                  <c:v>7.8</c:v>
                </c:pt>
                <c:pt idx="68">
                  <c:v>8.8000000000000007</c:v>
                </c:pt>
                <c:pt idx="69">
                  <c:v>11</c:v>
                </c:pt>
                <c:pt idx="70">
                  <c:v>6.5</c:v>
                </c:pt>
                <c:pt idx="71">
                  <c:v>9.1999999999999993</c:v>
                </c:pt>
                <c:pt idx="72">
                  <c:v>8</c:v>
                </c:pt>
                <c:pt idx="73">
                  <c:v>12.1</c:v>
                </c:pt>
                <c:pt idx="74">
                  <c:v>8.8000000000000007</c:v>
                </c:pt>
                <c:pt idx="75">
                  <c:v>11.1</c:v>
                </c:pt>
                <c:pt idx="76">
                  <c:v>8.1999999999999993</c:v>
                </c:pt>
                <c:pt idx="77">
                  <c:v>9.1999999999999993</c:v>
                </c:pt>
                <c:pt idx="78">
                  <c:v>7.2</c:v>
                </c:pt>
                <c:pt idx="79">
                  <c:v>9.6</c:v>
                </c:pt>
                <c:pt idx="80">
                  <c:v>11.5</c:v>
                </c:pt>
                <c:pt idx="81">
                  <c:v>13.4</c:v>
                </c:pt>
                <c:pt idx="82">
                  <c:v>7.3</c:v>
                </c:pt>
                <c:pt idx="83">
                  <c:v>11.8</c:v>
                </c:pt>
                <c:pt idx="84">
                  <c:v>5.9</c:v>
                </c:pt>
                <c:pt idx="85">
                  <c:v>7.1</c:v>
                </c:pt>
                <c:pt idx="86">
                  <c:v>8.1999999999999993</c:v>
                </c:pt>
                <c:pt idx="87">
                  <c:v>7.5</c:v>
                </c:pt>
                <c:pt idx="88">
                  <c:v>8.1</c:v>
                </c:pt>
                <c:pt idx="89">
                  <c:v>11.1</c:v>
                </c:pt>
                <c:pt idx="90">
                  <c:v>11.4</c:v>
                </c:pt>
                <c:pt idx="91">
                  <c:v>6.6</c:v>
                </c:pt>
                <c:pt idx="92">
                  <c:v>6.9</c:v>
                </c:pt>
                <c:pt idx="93">
                  <c:v>8.6999999999999993</c:v>
                </c:pt>
                <c:pt idx="94">
                  <c:v>7.3</c:v>
                </c:pt>
                <c:pt idx="95">
                  <c:v>6.1</c:v>
                </c:pt>
                <c:pt idx="96">
                  <c:v>8.3000000000000007</c:v>
                </c:pt>
                <c:pt idx="97">
                  <c:v>15.6</c:v>
                </c:pt>
                <c:pt idx="98">
                  <c:v>10.9</c:v>
                </c:pt>
                <c:pt idx="99">
                  <c:v>9</c:v>
                </c:pt>
                <c:pt idx="100">
                  <c:v>9.8000000000000007</c:v>
                </c:pt>
                <c:pt idx="101">
                  <c:v>8</c:v>
                </c:pt>
                <c:pt idx="102">
                  <c:v>11.6</c:v>
                </c:pt>
                <c:pt idx="103">
                  <c:v>6.7</c:v>
                </c:pt>
                <c:pt idx="104">
                  <c:v>10</c:v>
                </c:pt>
                <c:pt idx="105">
                  <c:v>9.6999999999999993</c:v>
                </c:pt>
                <c:pt idx="106">
                  <c:v>15.5</c:v>
                </c:pt>
                <c:pt idx="107">
                  <c:v>8.9</c:v>
                </c:pt>
                <c:pt idx="108">
                  <c:v>10.8</c:v>
                </c:pt>
                <c:pt idx="109">
                  <c:v>6.7</c:v>
                </c:pt>
                <c:pt idx="110">
                  <c:v>9.1999999999999993</c:v>
                </c:pt>
                <c:pt idx="111">
                  <c:v>10.7</c:v>
                </c:pt>
                <c:pt idx="112">
                  <c:v>8.9</c:v>
                </c:pt>
                <c:pt idx="113">
                  <c:v>8.9</c:v>
                </c:pt>
                <c:pt idx="114">
                  <c:v>11.8</c:v>
                </c:pt>
                <c:pt idx="115">
                  <c:v>13.1</c:v>
                </c:pt>
                <c:pt idx="116">
                  <c:v>6.8</c:v>
                </c:pt>
                <c:pt idx="117">
                  <c:v>12.3</c:v>
                </c:pt>
                <c:pt idx="118">
                  <c:v>6.9</c:v>
                </c:pt>
                <c:pt idx="119">
                  <c:v>8.9</c:v>
                </c:pt>
                <c:pt idx="120">
                  <c:v>10.9</c:v>
                </c:pt>
                <c:pt idx="121">
                  <c:v>8</c:v>
                </c:pt>
                <c:pt idx="122">
                  <c:v>10</c:v>
                </c:pt>
                <c:pt idx="123">
                  <c:v>10.3</c:v>
                </c:pt>
                <c:pt idx="124">
                  <c:v>7.2</c:v>
                </c:pt>
                <c:pt idx="125">
                  <c:v>9.5</c:v>
                </c:pt>
                <c:pt idx="126">
                  <c:v>9.8000000000000007</c:v>
                </c:pt>
                <c:pt idx="127">
                  <c:v>8</c:v>
                </c:pt>
                <c:pt idx="128">
                  <c:v>8.8000000000000007</c:v>
                </c:pt>
                <c:pt idx="129">
                  <c:v>10.5</c:v>
                </c:pt>
                <c:pt idx="130">
                  <c:v>8.1</c:v>
                </c:pt>
                <c:pt idx="131">
                  <c:v>8.3000000000000007</c:v>
                </c:pt>
                <c:pt idx="132">
                  <c:v>6.3</c:v>
                </c:pt>
                <c:pt idx="133">
                  <c:v>9.6999999999999993</c:v>
                </c:pt>
                <c:pt idx="134">
                  <c:v>12</c:v>
                </c:pt>
                <c:pt idx="135">
                  <c:v>8.3000000000000007</c:v>
                </c:pt>
                <c:pt idx="136">
                  <c:v>16</c:v>
                </c:pt>
                <c:pt idx="137">
                  <c:v>10.5</c:v>
                </c:pt>
                <c:pt idx="138">
                  <c:v>8.6999999999999993</c:v>
                </c:pt>
                <c:pt idx="139">
                  <c:v>10.9</c:v>
                </c:pt>
                <c:pt idx="140">
                  <c:v>9.9</c:v>
                </c:pt>
                <c:pt idx="141">
                  <c:v>7.2</c:v>
                </c:pt>
                <c:pt idx="142">
                  <c:v>13.2</c:v>
                </c:pt>
                <c:pt idx="143">
                  <c:v>7.8</c:v>
                </c:pt>
                <c:pt idx="144">
                  <c:v>7.2</c:v>
                </c:pt>
                <c:pt idx="145">
                  <c:v>4.5</c:v>
                </c:pt>
                <c:pt idx="146">
                  <c:v>8.8000000000000007</c:v>
                </c:pt>
                <c:pt idx="147">
                  <c:v>5</c:v>
                </c:pt>
                <c:pt idx="148">
                  <c:v>3.2</c:v>
                </c:pt>
                <c:pt idx="149">
                  <c:v>2.7</c:v>
                </c:pt>
                <c:pt idx="150">
                  <c:v>5.2</c:v>
                </c:pt>
                <c:pt idx="151">
                  <c:v>3.5</c:v>
                </c:pt>
                <c:pt idx="152">
                  <c:v>4.2</c:v>
                </c:pt>
                <c:pt idx="153">
                  <c:v>2.5</c:v>
                </c:pt>
                <c:pt idx="154">
                  <c:v>3.8</c:v>
                </c:pt>
                <c:pt idx="155">
                  <c:v>3.7</c:v>
                </c:pt>
                <c:pt idx="156">
                  <c:v>4</c:v>
                </c:pt>
                <c:pt idx="157">
                  <c:v>1.7</c:v>
                </c:pt>
              </c:numCache>
            </c:numRef>
          </c:xVal>
          <c:yVal>
            <c:numRef>
              <c:f>Sheet1!$B$1:$B$158</c:f>
              <c:numCache>
                <c:formatCode>General</c:formatCode>
                <c:ptCount val="158"/>
                <c:pt idx="0">
                  <c:v>29.268293</c:v>
                </c:pt>
                <c:pt idx="1">
                  <c:v>20</c:v>
                </c:pt>
                <c:pt idx="2">
                  <c:v>36</c:v>
                </c:pt>
                <c:pt idx="3">
                  <c:v>17.355371999999999</c:v>
                </c:pt>
                <c:pt idx="4">
                  <c:v>13.00813</c:v>
                </c:pt>
                <c:pt idx="5">
                  <c:v>39.240506000000003</c:v>
                </c:pt>
                <c:pt idx="6">
                  <c:v>7.5757580000000004</c:v>
                </c:pt>
                <c:pt idx="7">
                  <c:v>25</c:v>
                </c:pt>
                <c:pt idx="8">
                  <c:v>10</c:v>
                </c:pt>
                <c:pt idx="9">
                  <c:v>50</c:v>
                </c:pt>
                <c:pt idx="10">
                  <c:v>84.090908999999996</c:v>
                </c:pt>
                <c:pt idx="11">
                  <c:v>69.811321000000007</c:v>
                </c:pt>
                <c:pt idx="12">
                  <c:v>58</c:v>
                </c:pt>
                <c:pt idx="13">
                  <c:v>58.536585000000002</c:v>
                </c:pt>
                <c:pt idx="14">
                  <c:v>36.129032000000002</c:v>
                </c:pt>
                <c:pt idx="15">
                  <c:v>34.931507000000003</c:v>
                </c:pt>
                <c:pt idx="16">
                  <c:v>25.477706999999999</c:v>
                </c:pt>
                <c:pt idx="17">
                  <c:v>22.5</c:v>
                </c:pt>
                <c:pt idx="18">
                  <c:v>32.432431999999999</c:v>
                </c:pt>
                <c:pt idx="19">
                  <c:v>22.981366000000001</c:v>
                </c:pt>
                <c:pt idx="20">
                  <c:v>25.675675999999999</c:v>
                </c:pt>
                <c:pt idx="21">
                  <c:v>23.287671</c:v>
                </c:pt>
                <c:pt idx="22">
                  <c:v>17.482517000000001</c:v>
                </c:pt>
                <c:pt idx="23">
                  <c:v>30.921053000000001</c:v>
                </c:pt>
                <c:pt idx="24">
                  <c:v>12.592593000000001</c:v>
                </c:pt>
                <c:pt idx="25">
                  <c:v>21.052631999999999</c:v>
                </c:pt>
                <c:pt idx="26">
                  <c:v>47.863247999999999</c:v>
                </c:pt>
                <c:pt idx="27">
                  <c:v>45.833333000000003</c:v>
                </c:pt>
                <c:pt idx="28">
                  <c:v>33.742331</c:v>
                </c:pt>
                <c:pt idx="29">
                  <c:v>10.638298000000001</c:v>
                </c:pt>
                <c:pt idx="30">
                  <c:v>43.243243</c:v>
                </c:pt>
                <c:pt idx="31">
                  <c:v>40</c:v>
                </c:pt>
                <c:pt idx="32">
                  <c:v>33.333333000000003</c:v>
                </c:pt>
                <c:pt idx="33">
                  <c:v>14.814814999999999</c:v>
                </c:pt>
                <c:pt idx="34">
                  <c:v>20.895522</c:v>
                </c:pt>
                <c:pt idx="35">
                  <c:v>16.129031999999999</c:v>
                </c:pt>
                <c:pt idx="36">
                  <c:v>21.428571000000002</c:v>
                </c:pt>
                <c:pt idx="37">
                  <c:v>60.869565000000001</c:v>
                </c:pt>
                <c:pt idx="38">
                  <c:v>14.583333</c:v>
                </c:pt>
                <c:pt idx="39">
                  <c:v>9.803922</c:v>
                </c:pt>
                <c:pt idx="40">
                  <c:v>12</c:v>
                </c:pt>
                <c:pt idx="41">
                  <c:v>12.692308000000001</c:v>
                </c:pt>
                <c:pt idx="42">
                  <c:v>14.349776</c:v>
                </c:pt>
                <c:pt idx="43">
                  <c:v>16.066482000000001</c:v>
                </c:pt>
                <c:pt idx="44">
                  <c:v>14.65798</c:v>
                </c:pt>
                <c:pt idx="45">
                  <c:v>12.083333</c:v>
                </c:pt>
                <c:pt idx="46">
                  <c:v>24.516128999999999</c:v>
                </c:pt>
                <c:pt idx="47">
                  <c:v>18.711656000000001</c:v>
                </c:pt>
                <c:pt idx="48">
                  <c:v>27.401129999999998</c:v>
                </c:pt>
                <c:pt idx="49">
                  <c:v>12.111801</c:v>
                </c:pt>
                <c:pt idx="50">
                  <c:v>16.011236</c:v>
                </c:pt>
                <c:pt idx="51">
                  <c:v>16.546762999999999</c:v>
                </c:pt>
                <c:pt idx="52">
                  <c:v>20.055710000000001</c:v>
                </c:pt>
                <c:pt idx="53">
                  <c:v>16.464891000000001</c:v>
                </c:pt>
                <c:pt idx="54">
                  <c:v>21.739129999999999</c:v>
                </c:pt>
                <c:pt idx="55">
                  <c:v>24.705881999999999</c:v>
                </c:pt>
                <c:pt idx="56">
                  <c:v>28.260870000000001</c:v>
                </c:pt>
                <c:pt idx="57">
                  <c:v>23.529412000000001</c:v>
                </c:pt>
                <c:pt idx="58">
                  <c:v>35.735736000000003</c:v>
                </c:pt>
                <c:pt idx="59">
                  <c:v>39.361702000000001</c:v>
                </c:pt>
                <c:pt idx="60">
                  <c:v>21.779140999999999</c:v>
                </c:pt>
                <c:pt idx="61">
                  <c:v>30.322581</c:v>
                </c:pt>
                <c:pt idx="62">
                  <c:v>36.486485999999999</c:v>
                </c:pt>
                <c:pt idx="63">
                  <c:v>37.522441999999998</c:v>
                </c:pt>
                <c:pt idx="64">
                  <c:v>36.464087999999997</c:v>
                </c:pt>
                <c:pt idx="65">
                  <c:v>30.896225999999999</c:v>
                </c:pt>
                <c:pt idx="66">
                  <c:v>86.666667000000004</c:v>
                </c:pt>
                <c:pt idx="67">
                  <c:v>13.846154</c:v>
                </c:pt>
                <c:pt idx="68">
                  <c:v>30.813953000000001</c:v>
                </c:pt>
                <c:pt idx="69">
                  <c:v>43.150685000000003</c:v>
                </c:pt>
                <c:pt idx="70">
                  <c:v>17.441859999999998</c:v>
                </c:pt>
                <c:pt idx="71">
                  <c:v>10.240964</c:v>
                </c:pt>
                <c:pt idx="72">
                  <c:v>6.5868260000000003</c:v>
                </c:pt>
                <c:pt idx="73">
                  <c:v>22.689076</c:v>
                </c:pt>
                <c:pt idx="74">
                  <c:v>8.1761009999999992</c:v>
                </c:pt>
                <c:pt idx="75">
                  <c:v>38.647342999999999</c:v>
                </c:pt>
                <c:pt idx="76">
                  <c:v>13.846154</c:v>
                </c:pt>
                <c:pt idx="77">
                  <c:v>11.538462000000001</c:v>
                </c:pt>
                <c:pt idx="78">
                  <c:v>11.111110999999999</c:v>
                </c:pt>
                <c:pt idx="79">
                  <c:v>56.976743999999997</c:v>
                </c:pt>
                <c:pt idx="80">
                  <c:v>18.604651</c:v>
                </c:pt>
                <c:pt idx="81">
                  <c:v>29.608938999999999</c:v>
                </c:pt>
                <c:pt idx="82">
                  <c:v>10.285714</c:v>
                </c:pt>
                <c:pt idx="83">
                  <c:v>85.057471000000007</c:v>
                </c:pt>
                <c:pt idx="84">
                  <c:v>54.545454999999997</c:v>
                </c:pt>
                <c:pt idx="85">
                  <c:v>6.5727700000000002</c:v>
                </c:pt>
                <c:pt idx="86">
                  <c:v>31.632653000000001</c:v>
                </c:pt>
                <c:pt idx="87">
                  <c:v>19.491524999999999</c:v>
                </c:pt>
                <c:pt idx="88">
                  <c:v>9.5238099999999992</c:v>
                </c:pt>
                <c:pt idx="89">
                  <c:v>40.322581</c:v>
                </c:pt>
                <c:pt idx="90">
                  <c:v>28.735631999999999</c:v>
                </c:pt>
                <c:pt idx="91">
                  <c:v>66.071428999999995</c:v>
                </c:pt>
                <c:pt idx="92">
                  <c:v>12.5</c:v>
                </c:pt>
                <c:pt idx="93">
                  <c:v>19.220056</c:v>
                </c:pt>
                <c:pt idx="94">
                  <c:v>5.5555560000000002</c:v>
                </c:pt>
                <c:pt idx="95">
                  <c:v>4.1666670000000003</c:v>
                </c:pt>
                <c:pt idx="96">
                  <c:v>22.292994</c:v>
                </c:pt>
                <c:pt idx="97">
                  <c:v>45</c:v>
                </c:pt>
                <c:pt idx="98">
                  <c:v>46.268656999999997</c:v>
                </c:pt>
                <c:pt idx="99">
                  <c:v>11.607143000000001</c:v>
                </c:pt>
                <c:pt idx="100">
                  <c:v>30</c:v>
                </c:pt>
                <c:pt idx="101">
                  <c:v>50.943396</c:v>
                </c:pt>
                <c:pt idx="102">
                  <c:v>42.857143000000001</c:v>
                </c:pt>
                <c:pt idx="103">
                  <c:v>4.0540539999999998</c:v>
                </c:pt>
                <c:pt idx="104">
                  <c:v>47.777777999999998</c:v>
                </c:pt>
                <c:pt idx="105">
                  <c:v>31.325301</c:v>
                </c:pt>
                <c:pt idx="106">
                  <c:v>36.842104999999997</c:v>
                </c:pt>
                <c:pt idx="107">
                  <c:v>41.176470999999999</c:v>
                </c:pt>
                <c:pt idx="108">
                  <c:v>56.930692999999998</c:v>
                </c:pt>
                <c:pt idx="109">
                  <c:v>31.230284000000001</c:v>
                </c:pt>
                <c:pt idx="110">
                  <c:v>71.428571000000005</c:v>
                </c:pt>
                <c:pt idx="111">
                  <c:v>30.555555999999999</c:v>
                </c:pt>
                <c:pt idx="112">
                  <c:v>9.0909089999999999</c:v>
                </c:pt>
                <c:pt idx="113">
                  <c:v>61.363636</c:v>
                </c:pt>
                <c:pt idx="114">
                  <c:v>19.230768999999999</c:v>
                </c:pt>
                <c:pt idx="115">
                  <c:v>33.846153999999999</c:v>
                </c:pt>
                <c:pt idx="116">
                  <c:v>11.949686</c:v>
                </c:pt>
                <c:pt idx="117">
                  <c:v>23.290597999999999</c:v>
                </c:pt>
                <c:pt idx="118">
                  <c:v>28.195488999999998</c:v>
                </c:pt>
                <c:pt idx="119">
                  <c:v>30.693069000000001</c:v>
                </c:pt>
                <c:pt idx="120">
                  <c:v>21.602786999999999</c:v>
                </c:pt>
                <c:pt idx="121">
                  <c:v>33.118971000000002</c:v>
                </c:pt>
                <c:pt idx="122">
                  <c:v>26.979472000000001</c:v>
                </c:pt>
                <c:pt idx="123">
                  <c:v>22.222221999999999</c:v>
                </c:pt>
                <c:pt idx="124">
                  <c:v>39.819004999999997</c:v>
                </c:pt>
                <c:pt idx="125">
                  <c:v>29.661017000000001</c:v>
                </c:pt>
                <c:pt idx="126">
                  <c:v>39.030023</c:v>
                </c:pt>
                <c:pt idx="127">
                  <c:v>11.055275999999999</c:v>
                </c:pt>
                <c:pt idx="128">
                  <c:v>19.672131</c:v>
                </c:pt>
                <c:pt idx="129">
                  <c:v>23.780487999999998</c:v>
                </c:pt>
                <c:pt idx="130">
                  <c:v>8.4388190000000005</c:v>
                </c:pt>
                <c:pt idx="131">
                  <c:v>15.763547000000001</c:v>
                </c:pt>
                <c:pt idx="132">
                  <c:v>14.084507</c:v>
                </c:pt>
                <c:pt idx="133">
                  <c:v>71.839079999999996</c:v>
                </c:pt>
                <c:pt idx="134">
                  <c:v>72.727272999999997</c:v>
                </c:pt>
                <c:pt idx="135">
                  <c:v>27.424748999999998</c:v>
                </c:pt>
                <c:pt idx="136">
                  <c:v>75.454544999999996</c:v>
                </c:pt>
                <c:pt idx="137">
                  <c:v>55.927052000000003</c:v>
                </c:pt>
                <c:pt idx="138">
                  <c:v>21.739129999999999</c:v>
                </c:pt>
                <c:pt idx="139">
                  <c:v>48.863636</c:v>
                </c:pt>
                <c:pt idx="140">
                  <c:v>21.25</c:v>
                </c:pt>
                <c:pt idx="141">
                  <c:v>28.846153999999999</c:v>
                </c:pt>
                <c:pt idx="142">
                  <c:v>72.033897999999994</c:v>
                </c:pt>
                <c:pt idx="143">
                  <c:v>15.277778</c:v>
                </c:pt>
                <c:pt idx="144">
                  <c:v>16.486485999999999</c:v>
                </c:pt>
                <c:pt idx="145">
                  <c:v>25</c:v>
                </c:pt>
                <c:pt idx="146">
                  <c:v>44.594594999999998</c:v>
                </c:pt>
                <c:pt idx="147">
                  <c:v>44.285713999999999</c:v>
                </c:pt>
                <c:pt idx="148">
                  <c:v>48.623852999999997</c:v>
                </c:pt>
                <c:pt idx="149">
                  <c:v>34.426229999999997</c:v>
                </c:pt>
                <c:pt idx="150">
                  <c:v>30.392157000000001</c:v>
                </c:pt>
                <c:pt idx="151">
                  <c:v>21.538461999999999</c:v>
                </c:pt>
                <c:pt idx="152">
                  <c:v>33.333333000000003</c:v>
                </c:pt>
                <c:pt idx="153">
                  <c:v>25</c:v>
                </c:pt>
                <c:pt idx="154">
                  <c:v>27.551020000000001</c:v>
                </c:pt>
                <c:pt idx="155">
                  <c:v>50.476190000000003</c:v>
                </c:pt>
                <c:pt idx="156">
                  <c:v>23.636364</c:v>
                </c:pt>
                <c:pt idx="157">
                  <c:v>34.905659999999997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D7-45DB-AF64-B5DC4B26E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4159008"/>
        <c:axId val="1"/>
      </c:scatterChart>
      <c:valAx>
        <c:axId val="1084159008"/>
        <c:scaling>
          <c:orientation val="minMax"/>
          <c:max val="16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159008"/>
        <c:crosses val="min"/>
        <c:crossBetween val="midCat"/>
        <c:majorUnit val="10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53284469644581E-2"/>
          <c:y val="3.4234995773457309E-2"/>
          <c:w val="0.91356658830037341"/>
          <c:h val="0.86601859678782755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w="9525" algn="ctr">
                <a:solidFill>
                  <a:schemeClr val="accent1"/>
                </a:solidFill>
                <a:prstDash val="solid"/>
              </a:ln>
            </c:spPr>
          </c:marker>
          <c:trendline>
            <c:spPr>
              <a:ln w="9525" algn="ctr">
                <a:solidFill>
                  <a:schemeClr val="tx1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Sheet1!$A$1:$A$95</c:f>
              <c:numCache>
                <c:formatCode>General</c:formatCode>
                <c:ptCount val="95"/>
                <c:pt idx="0">
                  <c:v>6.4</c:v>
                </c:pt>
                <c:pt idx="1">
                  <c:v>7.9</c:v>
                </c:pt>
                <c:pt idx="2">
                  <c:v>6.1</c:v>
                </c:pt>
                <c:pt idx="3">
                  <c:v>3.7</c:v>
                </c:pt>
                <c:pt idx="4">
                  <c:v>4</c:v>
                </c:pt>
                <c:pt idx="5">
                  <c:v>4.4000000000000004</c:v>
                </c:pt>
                <c:pt idx="6">
                  <c:v>3.3</c:v>
                </c:pt>
                <c:pt idx="7">
                  <c:v>4.5999999999999996</c:v>
                </c:pt>
                <c:pt idx="8">
                  <c:v>3.1</c:v>
                </c:pt>
                <c:pt idx="9">
                  <c:v>3.6</c:v>
                </c:pt>
                <c:pt idx="10">
                  <c:v>3.3</c:v>
                </c:pt>
                <c:pt idx="11">
                  <c:v>2.7</c:v>
                </c:pt>
                <c:pt idx="12">
                  <c:v>5</c:v>
                </c:pt>
                <c:pt idx="13">
                  <c:v>10.1</c:v>
                </c:pt>
                <c:pt idx="14">
                  <c:v>5.7</c:v>
                </c:pt>
                <c:pt idx="15">
                  <c:v>9.5</c:v>
                </c:pt>
                <c:pt idx="16">
                  <c:v>1.9</c:v>
                </c:pt>
                <c:pt idx="17">
                  <c:v>10.3</c:v>
                </c:pt>
                <c:pt idx="18">
                  <c:v>11.6</c:v>
                </c:pt>
                <c:pt idx="19">
                  <c:v>8.6</c:v>
                </c:pt>
                <c:pt idx="20">
                  <c:v>11.1</c:v>
                </c:pt>
                <c:pt idx="21">
                  <c:v>10.5</c:v>
                </c:pt>
                <c:pt idx="22">
                  <c:v>9.1999999999999993</c:v>
                </c:pt>
                <c:pt idx="23">
                  <c:v>7.5</c:v>
                </c:pt>
                <c:pt idx="24">
                  <c:v>7.2</c:v>
                </c:pt>
                <c:pt idx="25">
                  <c:v>17.3</c:v>
                </c:pt>
                <c:pt idx="26">
                  <c:v>11.6</c:v>
                </c:pt>
                <c:pt idx="27">
                  <c:v>10.199999999999999</c:v>
                </c:pt>
                <c:pt idx="28">
                  <c:v>10.8</c:v>
                </c:pt>
                <c:pt idx="29">
                  <c:v>19.2</c:v>
                </c:pt>
                <c:pt idx="30">
                  <c:v>15.6</c:v>
                </c:pt>
                <c:pt idx="31">
                  <c:v>10.199999999999999</c:v>
                </c:pt>
                <c:pt idx="32">
                  <c:v>11</c:v>
                </c:pt>
                <c:pt idx="33">
                  <c:v>10.199999999999999</c:v>
                </c:pt>
                <c:pt idx="34">
                  <c:v>11.8</c:v>
                </c:pt>
                <c:pt idx="35">
                  <c:v>12.7</c:v>
                </c:pt>
                <c:pt idx="36">
                  <c:v>15.1</c:v>
                </c:pt>
                <c:pt idx="37">
                  <c:v>13.2</c:v>
                </c:pt>
                <c:pt idx="38">
                  <c:v>12.6</c:v>
                </c:pt>
                <c:pt idx="39">
                  <c:v>12.6</c:v>
                </c:pt>
                <c:pt idx="40">
                  <c:v>14.9</c:v>
                </c:pt>
                <c:pt idx="41">
                  <c:v>10.1</c:v>
                </c:pt>
                <c:pt idx="42">
                  <c:v>9.1</c:v>
                </c:pt>
                <c:pt idx="43">
                  <c:v>11.8</c:v>
                </c:pt>
                <c:pt idx="44">
                  <c:v>10.9</c:v>
                </c:pt>
                <c:pt idx="45">
                  <c:v>13.7</c:v>
                </c:pt>
                <c:pt idx="46">
                  <c:v>12.2</c:v>
                </c:pt>
                <c:pt idx="47">
                  <c:v>10.5</c:v>
                </c:pt>
                <c:pt idx="48">
                  <c:v>11.9</c:v>
                </c:pt>
                <c:pt idx="49">
                  <c:v>11.5</c:v>
                </c:pt>
                <c:pt idx="50">
                  <c:v>11.7</c:v>
                </c:pt>
                <c:pt idx="51">
                  <c:v>9.6999999999999993</c:v>
                </c:pt>
                <c:pt idx="52">
                  <c:v>13.6</c:v>
                </c:pt>
                <c:pt idx="53">
                  <c:v>8.1999999999999993</c:v>
                </c:pt>
                <c:pt idx="54">
                  <c:v>8.9</c:v>
                </c:pt>
                <c:pt idx="55">
                  <c:v>14.8</c:v>
                </c:pt>
                <c:pt idx="56">
                  <c:v>14.6</c:v>
                </c:pt>
                <c:pt idx="57">
                  <c:v>10.6</c:v>
                </c:pt>
                <c:pt idx="58">
                  <c:v>13.4</c:v>
                </c:pt>
                <c:pt idx="59">
                  <c:v>11.4</c:v>
                </c:pt>
                <c:pt idx="60">
                  <c:v>7.1</c:v>
                </c:pt>
                <c:pt idx="61">
                  <c:v>10.9</c:v>
                </c:pt>
                <c:pt idx="62">
                  <c:v>12.9</c:v>
                </c:pt>
                <c:pt idx="63">
                  <c:v>12</c:v>
                </c:pt>
                <c:pt idx="64">
                  <c:v>8.1999999999999993</c:v>
                </c:pt>
                <c:pt idx="65">
                  <c:v>14.1</c:v>
                </c:pt>
                <c:pt idx="66">
                  <c:v>16.3</c:v>
                </c:pt>
                <c:pt idx="67">
                  <c:v>11.2</c:v>
                </c:pt>
                <c:pt idx="68">
                  <c:v>12.3</c:v>
                </c:pt>
                <c:pt idx="69">
                  <c:v>8.9</c:v>
                </c:pt>
                <c:pt idx="70">
                  <c:v>11.8</c:v>
                </c:pt>
                <c:pt idx="71">
                  <c:v>5.6</c:v>
                </c:pt>
                <c:pt idx="72">
                  <c:v>10.6</c:v>
                </c:pt>
                <c:pt idx="73">
                  <c:v>11.4</c:v>
                </c:pt>
                <c:pt idx="74">
                  <c:v>11.1</c:v>
                </c:pt>
                <c:pt idx="75">
                  <c:v>9.5</c:v>
                </c:pt>
                <c:pt idx="76">
                  <c:v>9.6999999999999993</c:v>
                </c:pt>
                <c:pt idx="77">
                  <c:v>12.2</c:v>
                </c:pt>
                <c:pt idx="78">
                  <c:v>11.1</c:v>
                </c:pt>
                <c:pt idx="79">
                  <c:v>9.6999999999999993</c:v>
                </c:pt>
                <c:pt idx="80">
                  <c:v>8.6999999999999993</c:v>
                </c:pt>
                <c:pt idx="81">
                  <c:v>11.2</c:v>
                </c:pt>
                <c:pt idx="82">
                  <c:v>8.6999999999999993</c:v>
                </c:pt>
                <c:pt idx="83">
                  <c:v>9.1</c:v>
                </c:pt>
                <c:pt idx="84">
                  <c:v>12.5</c:v>
                </c:pt>
                <c:pt idx="85">
                  <c:v>13.3</c:v>
                </c:pt>
                <c:pt idx="86">
                  <c:v>11.5</c:v>
                </c:pt>
                <c:pt idx="87">
                  <c:v>11.7</c:v>
                </c:pt>
                <c:pt idx="88">
                  <c:v>11.8</c:v>
                </c:pt>
                <c:pt idx="89">
                  <c:v>12</c:v>
                </c:pt>
                <c:pt idx="90">
                  <c:v>7.7</c:v>
                </c:pt>
                <c:pt idx="91">
                  <c:v>5.3</c:v>
                </c:pt>
                <c:pt idx="92">
                  <c:v>4.3</c:v>
                </c:pt>
                <c:pt idx="93">
                  <c:v>4.0999999999999996</c:v>
                </c:pt>
                <c:pt idx="94">
                  <c:v>4.5</c:v>
                </c:pt>
              </c:numCache>
            </c:numRef>
          </c:xVal>
          <c:yVal>
            <c:numRef>
              <c:f>Sheet1!$B$1:$B$95</c:f>
              <c:numCache>
                <c:formatCode>General</c:formatCode>
                <c:ptCount val="95"/>
                <c:pt idx="0">
                  <c:v>45.238099999999996</c:v>
                </c:pt>
                <c:pt idx="1">
                  <c:v>64.473699999999994</c:v>
                </c:pt>
                <c:pt idx="2">
                  <c:v>84.426199999999994</c:v>
                </c:pt>
                <c:pt idx="3">
                  <c:v>80</c:v>
                </c:pt>
                <c:pt idx="4">
                  <c:v>81.372500000000002</c:v>
                </c:pt>
                <c:pt idx="5">
                  <c:v>42.622999999999998</c:v>
                </c:pt>
                <c:pt idx="6">
                  <c:v>88.775499999999994</c:v>
                </c:pt>
                <c:pt idx="7">
                  <c:v>73.563199999999995</c:v>
                </c:pt>
                <c:pt idx="8">
                  <c:v>75.2577</c:v>
                </c:pt>
                <c:pt idx="9">
                  <c:v>84.615399999999994</c:v>
                </c:pt>
                <c:pt idx="10">
                  <c:v>72.826100000000011</c:v>
                </c:pt>
                <c:pt idx="11">
                  <c:v>74.736800000000002</c:v>
                </c:pt>
                <c:pt idx="12">
                  <c:v>79.629599999999996</c:v>
                </c:pt>
                <c:pt idx="13">
                  <c:v>97.916700000000006</c:v>
                </c:pt>
                <c:pt idx="14">
                  <c:v>97.777799999999999</c:v>
                </c:pt>
                <c:pt idx="15">
                  <c:v>96.031700000000001</c:v>
                </c:pt>
                <c:pt idx="16">
                  <c:v>12.820500000000001</c:v>
                </c:pt>
                <c:pt idx="17">
                  <c:v>39.273400000000002</c:v>
                </c:pt>
                <c:pt idx="18">
                  <c:v>57.575800000000001</c:v>
                </c:pt>
                <c:pt idx="19">
                  <c:v>39.333300000000001</c:v>
                </c:pt>
                <c:pt idx="20">
                  <c:v>42.546099999999996</c:v>
                </c:pt>
                <c:pt idx="21">
                  <c:v>56.552999999999997</c:v>
                </c:pt>
                <c:pt idx="22">
                  <c:v>100</c:v>
                </c:pt>
                <c:pt idx="23">
                  <c:v>41.404000000000003</c:v>
                </c:pt>
                <c:pt idx="24">
                  <c:v>71.887599999999992</c:v>
                </c:pt>
                <c:pt idx="25">
                  <c:v>8.1081000000000003</c:v>
                </c:pt>
                <c:pt idx="26">
                  <c:v>41.543700000000001</c:v>
                </c:pt>
                <c:pt idx="27">
                  <c:v>39.606999999999999</c:v>
                </c:pt>
                <c:pt idx="28">
                  <c:v>42.296900000000001</c:v>
                </c:pt>
                <c:pt idx="29">
                  <c:v>97.159099999999995</c:v>
                </c:pt>
                <c:pt idx="30">
                  <c:v>100</c:v>
                </c:pt>
                <c:pt idx="31">
                  <c:v>64.020299999999992</c:v>
                </c:pt>
                <c:pt idx="32">
                  <c:v>81.379300000000001</c:v>
                </c:pt>
                <c:pt idx="33">
                  <c:v>74.588700000000003</c:v>
                </c:pt>
                <c:pt idx="34">
                  <c:v>99.047600000000003</c:v>
                </c:pt>
                <c:pt idx="35">
                  <c:v>64.652600000000007</c:v>
                </c:pt>
                <c:pt idx="36">
                  <c:v>65.473099999999988</c:v>
                </c:pt>
                <c:pt idx="37">
                  <c:v>60.191099999999999</c:v>
                </c:pt>
                <c:pt idx="38">
                  <c:v>51.271199999999993</c:v>
                </c:pt>
                <c:pt idx="39">
                  <c:v>90.196100000000001</c:v>
                </c:pt>
                <c:pt idx="40">
                  <c:v>63.043499999999995</c:v>
                </c:pt>
                <c:pt idx="41">
                  <c:v>63.841800000000006</c:v>
                </c:pt>
                <c:pt idx="42">
                  <c:v>49.164700000000003</c:v>
                </c:pt>
                <c:pt idx="43">
                  <c:v>44.7059</c:v>
                </c:pt>
                <c:pt idx="44">
                  <c:v>47.341799999999999</c:v>
                </c:pt>
                <c:pt idx="45">
                  <c:v>77.254900000000006</c:v>
                </c:pt>
                <c:pt idx="46">
                  <c:v>77.697800000000001</c:v>
                </c:pt>
                <c:pt idx="47">
                  <c:v>52.454799999999999</c:v>
                </c:pt>
                <c:pt idx="48">
                  <c:v>28.9941</c:v>
                </c:pt>
                <c:pt idx="49">
                  <c:v>61.8</c:v>
                </c:pt>
                <c:pt idx="50">
                  <c:v>70.555599999999998</c:v>
                </c:pt>
                <c:pt idx="51">
                  <c:v>67.080700000000007</c:v>
                </c:pt>
                <c:pt idx="52">
                  <c:v>33.928599999999996</c:v>
                </c:pt>
                <c:pt idx="53">
                  <c:v>50</c:v>
                </c:pt>
                <c:pt idx="54">
                  <c:v>48.447200000000002</c:v>
                </c:pt>
                <c:pt idx="55">
                  <c:v>95.108699999999999</c:v>
                </c:pt>
                <c:pt idx="56">
                  <c:v>100</c:v>
                </c:pt>
                <c:pt idx="57">
                  <c:v>50.420200000000001</c:v>
                </c:pt>
                <c:pt idx="58">
                  <c:v>97.478999999999999</c:v>
                </c:pt>
                <c:pt idx="59">
                  <c:v>66.346199999999996</c:v>
                </c:pt>
                <c:pt idx="60">
                  <c:v>97.619</c:v>
                </c:pt>
                <c:pt idx="61">
                  <c:v>85.714299999999994</c:v>
                </c:pt>
                <c:pt idx="62">
                  <c:v>99.009900000000002</c:v>
                </c:pt>
                <c:pt idx="63">
                  <c:v>97.368399999999994</c:v>
                </c:pt>
                <c:pt idx="64">
                  <c:v>47.178699999999999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95.049499999999995</c:v>
                </c:pt>
                <c:pt idx="69">
                  <c:v>71.739099999999993</c:v>
                </c:pt>
                <c:pt idx="70">
                  <c:v>93.023299999999992</c:v>
                </c:pt>
                <c:pt idx="71">
                  <c:v>92.948700000000002</c:v>
                </c:pt>
                <c:pt idx="72">
                  <c:v>58.095200000000006</c:v>
                </c:pt>
                <c:pt idx="73">
                  <c:v>98.936199999999999</c:v>
                </c:pt>
                <c:pt idx="74">
                  <c:v>49.149300000000004</c:v>
                </c:pt>
                <c:pt idx="75">
                  <c:v>46.354199999999999</c:v>
                </c:pt>
                <c:pt idx="76">
                  <c:v>39.783000000000001</c:v>
                </c:pt>
                <c:pt idx="77">
                  <c:v>50</c:v>
                </c:pt>
                <c:pt idx="78">
                  <c:v>52.431000000000004</c:v>
                </c:pt>
                <c:pt idx="79">
                  <c:v>74.626899999999992</c:v>
                </c:pt>
                <c:pt idx="80">
                  <c:v>46.200600000000001</c:v>
                </c:pt>
                <c:pt idx="81">
                  <c:v>36.301400000000001</c:v>
                </c:pt>
                <c:pt idx="82">
                  <c:v>20.357900000000001</c:v>
                </c:pt>
                <c:pt idx="83">
                  <c:v>67.766499999999994</c:v>
                </c:pt>
                <c:pt idx="84">
                  <c:v>100</c:v>
                </c:pt>
                <c:pt idx="85">
                  <c:v>87.345700000000008</c:v>
                </c:pt>
                <c:pt idx="86">
                  <c:v>40.0901</c:v>
                </c:pt>
                <c:pt idx="87">
                  <c:v>43.8078</c:v>
                </c:pt>
                <c:pt idx="88">
                  <c:v>71.513899999999992</c:v>
                </c:pt>
                <c:pt idx="89">
                  <c:v>78.906199999999998</c:v>
                </c:pt>
                <c:pt idx="90">
                  <c:v>58.593799999999995</c:v>
                </c:pt>
                <c:pt idx="91">
                  <c:v>68.7898</c:v>
                </c:pt>
                <c:pt idx="92">
                  <c:v>68.18180000000001</c:v>
                </c:pt>
                <c:pt idx="93">
                  <c:v>52.884600000000006</c:v>
                </c:pt>
                <c:pt idx="94">
                  <c:v>34.615400000000001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3C-47A3-9E06-449B3AF02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742207"/>
        <c:axId val="1"/>
      </c:scatterChart>
      <c:valAx>
        <c:axId val="1059742207"/>
        <c:scaling>
          <c:orientation val="minMax"/>
          <c:max val="2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742207"/>
        <c:crosses val="min"/>
        <c:crossBetween val="midCat"/>
        <c:majorUnit val="10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0" name="Google Shape;490;p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7" name="Google Shape;497;p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8" name="Google Shape;508;p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7" name="Google Shape;517;p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p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2" name="Google Shape;532;p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9" name="Google Shape;539;p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6" name="Google Shape;546;p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6" name="Google Shape;556;p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6" name="Google Shape;566;p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3" name="Google Shape;573;p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3" name="Google Shape;58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9" name="Google Shape;589;p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6" name="Google Shape;596;p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6" name="Google Shape;606;p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4" name="Google Shape;614;p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4" name="Google Shape;624;p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9" name="Google Shape;629;p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6" name="Google Shape;636;p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3" name="Google Shape;64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8" name="Google Shape;64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5" name="Google Shape;65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6" name="Google Shape;66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7" name="Google Shape;67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7" name="Google Shape;68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7" name="Google Shape;697;p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2" name="Google Shape;702;p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9" name="Google Shape;709;p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6" name="Google Shape;716;p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3" name="Google Shape;4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3" name="Google Shape;723;p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0" name="Google Shape;730;p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p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0" name="Google Shape;4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7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7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ts Title Page">
  <p:cSld name="Dots Title Pag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6474066" y="1442793"/>
            <a:ext cx="6857999" cy="39724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2"/>
          <p:cNvSpPr txBox="1"/>
          <p:nvPr>
            <p:ph idx="1" type="body"/>
          </p:nvPr>
        </p:nvSpPr>
        <p:spPr>
          <a:xfrm>
            <a:off x="914400" y="650875"/>
            <a:ext cx="7889875" cy="2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Arial"/>
              <a:buNone/>
              <a:defRPr b="1" i="0" sz="90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2" type="body"/>
          </p:nvPr>
        </p:nvSpPr>
        <p:spPr>
          <a:xfrm>
            <a:off x="914400" y="3808413"/>
            <a:ext cx="7975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1" name="Google Shape;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939" y="5481228"/>
            <a:ext cx="3363372" cy="73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Color Title Slide">
  <p:cSld name="Teal Color 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/>
          <p:nvPr/>
        </p:nvSpPr>
        <p:spPr>
          <a:xfrm>
            <a:off x="3401122" y="0"/>
            <a:ext cx="8790878" cy="6858000"/>
          </a:xfrm>
          <a:prstGeom prst="rect">
            <a:avLst/>
          </a:prstGeom>
          <a:solidFill>
            <a:srgbClr val="57B6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4267200" y="5054600"/>
            <a:ext cx="7175500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" name="Google Shape;43;p37"/>
          <p:cNvSpPr txBox="1"/>
          <p:nvPr>
            <p:ph idx="2" type="body"/>
          </p:nvPr>
        </p:nvSpPr>
        <p:spPr>
          <a:xfrm>
            <a:off x="4267200" y="1854200"/>
            <a:ext cx="7175500" cy="2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  <a:defRPr b="1" i="0" sz="9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44" name="Google Shape;4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953" y="2492896"/>
            <a:ext cx="2268656" cy="152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Teal Color Title Slide">
  <p:cSld name="Office Printer Teal Color 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/>
          <p:nvPr/>
        </p:nvSpPr>
        <p:spPr>
          <a:xfrm>
            <a:off x="3401122" y="0"/>
            <a:ext cx="879087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4267200" y="5054600"/>
            <a:ext cx="7175500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8" name="Google Shape;48;p38"/>
          <p:cNvSpPr txBox="1"/>
          <p:nvPr>
            <p:ph idx="2" type="body"/>
          </p:nvPr>
        </p:nvSpPr>
        <p:spPr>
          <a:xfrm>
            <a:off x="4267200" y="1854200"/>
            <a:ext cx="7175500" cy="2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  <a:defRPr b="1" i="0" sz="9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49" name="Google Shape;4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869" y="2511335"/>
            <a:ext cx="2263531" cy="152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itle Page">
  <p:cSld name="Plain Title Pag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idx="1" type="body"/>
          </p:nvPr>
        </p:nvSpPr>
        <p:spPr>
          <a:xfrm>
            <a:off x="914400" y="824484"/>
            <a:ext cx="7889875" cy="2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Arial"/>
              <a:buNone/>
              <a:defRPr b="1" i="0" sz="90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52" name="Google Shape;5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7504" y="4725144"/>
            <a:ext cx="2268656" cy="152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(5 items or less)">
  <p:cSld name="Agenda (5 items or less)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0"/>
          <p:cNvPicPr preferRelativeResize="0"/>
          <p:nvPr/>
        </p:nvPicPr>
        <p:blipFill rotWithShape="1">
          <a:blip r:embed="rId2">
            <a:alphaModFix/>
          </a:blip>
          <a:srcRect b="25687" l="0" r="0" t="0"/>
          <a:stretch/>
        </p:blipFill>
        <p:spPr>
          <a:xfrm>
            <a:off x="2709" y="1928813"/>
            <a:ext cx="12189291" cy="509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0"/>
          <p:cNvSpPr txBox="1"/>
          <p:nvPr>
            <p:ph idx="1" type="body"/>
          </p:nvPr>
        </p:nvSpPr>
        <p:spPr>
          <a:xfrm>
            <a:off x="1819275" y="1932381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2" type="body"/>
          </p:nvPr>
        </p:nvSpPr>
        <p:spPr>
          <a:xfrm>
            <a:off x="1819274" y="2517143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3" type="body"/>
          </p:nvPr>
        </p:nvSpPr>
        <p:spPr>
          <a:xfrm>
            <a:off x="1819273" y="3101905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8" name="Google Shape;58;p40"/>
          <p:cNvSpPr txBox="1"/>
          <p:nvPr>
            <p:ph idx="4" type="body"/>
          </p:nvPr>
        </p:nvSpPr>
        <p:spPr>
          <a:xfrm>
            <a:off x="1819272" y="3686667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9" name="Google Shape;59;p40"/>
          <p:cNvSpPr txBox="1"/>
          <p:nvPr>
            <p:ph idx="5" type="body"/>
          </p:nvPr>
        </p:nvSpPr>
        <p:spPr>
          <a:xfrm>
            <a:off x="1819271" y="4271428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40"/>
          <p:cNvSpPr txBox="1"/>
          <p:nvPr>
            <p:ph idx="6" type="body"/>
          </p:nvPr>
        </p:nvSpPr>
        <p:spPr>
          <a:xfrm>
            <a:off x="1454427" y="1888602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1" name="Google Shape;61;p40"/>
          <p:cNvSpPr txBox="1"/>
          <p:nvPr/>
        </p:nvSpPr>
        <p:spPr>
          <a:xfrm>
            <a:off x="1379538" y="734813"/>
            <a:ext cx="46541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0"/>
          <p:cNvSpPr txBox="1"/>
          <p:nvPr>
            <p:ph idx="7" type="body"/>
          </p:nvPr>
        </p:nvSpPr>
        <p:spPr>
          <a:xfrm>
            <a:off x="1433161" y="2482602"/>
            <a:ext cx="560387" cy="35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3" name="Google Shape;63;p40"/>
          <p:cNvSpPr txBox="1"/>
          <p:nvPr>
            <p:ph idx="8" type="body"/>
          </p:nvPr>
        </p:nvSpPr>
        <p:spPr>
          <a:xfrm>
            <a:off x="1442301" y="3067481"/>
            <a:ext cx="533497" cy="410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4" name="Google Shape;64;p40"/>
          <p:cNvSpPr txBox="1"/>
          <p:nvPr>
            <p:ph idx="9" type="body"/>
          </p:nvPr>
        </p:nvSpPr>
        <p:spPr>
          <a:xfrm>
            <a:off x="1433161" y="3633506"/>
            <a:ext cx="560387" cy="449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5" name="Google Shape;65;p40"/>
          <p:cNvSpPr txBox="1"/>
          <p:nvPr>
            <p:ph idx="13" type="body"/>
          </p:nvPr>
        </p:nvSpPr>
        <p:spPr>
          <a:xfrm>
            <a:off x="1454427" y="4225301"/>
            <a:ext cx="560387" cy="449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_Agenda (5 items)">
  <p:cSld name="_Agenda (5 items)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/>
          <p:nvPr>
            <p:ph idx="1" type="body"/>
          </p:nvPr>
        </p:nvSpPr>
        <p:spPr>
          <a:xfrm>
            <a:off x="1524005" y="2406421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8" name="Google Shape;68;p41"/>
          <p:cNvSpPr txBox="1"/>
          <p:nvPr>
            <p:ph idx="2" type="body"/>
          </p:nvPr>
        </p:nvSpPr>
        <p:spPr>
          <a:xfrm>
            <a:off x="1524004" y="2946873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9" name="Google Shape;69;p41"/>
          <p:cNvSpPr txBox="1"/>
          <p:nvPr>
            <p:ph idx="3" type="body"/>
          </p:nvPr>
        </p:nvSpPr>
        <p:spPr>
          <a:xfrm>
            <a:off x="1524003" y="3487325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0" name="Google Shape;70;p41"/>
          <p:cNvSpPr txBox="1"/>
          <p:nvPr>
            <p:ph idx="4" type="body"/>
          </p:nvPr>
        </p:nvSpPr>
        <p:spPr>
          <a:xfrm>
            <a:off x="1524002" y="4027777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1" name="Google Shape;71;p41"/>
          <p:cNvSpPr txBox="1"/>
          <p:nvPr>
            <p:ph idx="5" type="body"/>
          </p:nvPr>
        </p:nvSpPr>
        <p:spPr>
          <a:xfrm>
            <a:off x="1524001" y="4568229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2" name="Google Shape;72;p41"/>
          <p:cNvSpPr txBox="1"/>
          <p:nvPr/>
        </p:nvSpPr>
        <p:spPr>
          <a:xfrm>
            <a:off x="762000" y="921603"/>
            <a:ext cx="46541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1"/>
          <p:cNvSpPr/>
          <p:nvPr>
            <p:ph idx="6" type="pic"/>
          </p:nvPr>
        </p:nvSpPr>
        <p:spPr>
          <a:xfrm>
            <a:off x="7315200" y="921603"/>
            <a:ext cx="3602038" cy="5098197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1"/>
          <p:cNvSpPr/>
          <p:nvPr/>
        </p:nvSpPr>
        <p:spPr>
          <a:xfrm>
            <a:off x="844943" y="2406421"/>
            <a:ext cx="429819" cy="4298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41"/>
          <p:cNvSpPr/>
          <p:nvPr/>
        </p:nvSpPr>
        <p:spPr>
          <a:xfrm>
            <a:off x="842969" y="2925271"/>
            <a:ext cx="429819" cy="429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6" name="Google Shape;76;p41"/>
          <p:cNvSpPr/>
          <p:nvPr/>
        </p:nvSpPr>
        <p:spPr>
          <a:xfrm>
            <a:off x="842969" y="3464801"/>
            <a:ext cx="429819" cy="4298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41"/>
          <p:cNvSpPr/>
          <p:nvPr/>
        </p:nvSpPr>
        <p:spPr>
          <a:xfrm>
            <a:off x="849287" y="4004331"/>
            <a:ext cx="429819" cy="4298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41"/>
          <p:cNvSpPr/>
          <p:nvPr/>
        </p:nvSpPr>
        <p:spPr>
          <a:xfrm>
            <a:off x="842969" y="4523181"/>
            <a:ext cx="429819" cy="4298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(7 Items or Less)">
  <p:cSld name="Agenda (7 Items or Less)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7" y="0"/>
            <a:ext cx="121924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2"/>
          <p:cNvSpPr txBox="1"/>
          <p:nvPr>
            <p:ph idx="1" type="body"/>
          </p:nvPr>
        </p:nvSpPr>
        <p:spPr>
          <a:xfrm>
            <a:off x="1274985" y="2008581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2" name="Google Shape;82;p42"/>
          <p:cNvSpPr txBox="1"/>
          <p:nvPr>
            <p:ph idx="2" type="body"/>
          </p:nvPr>
        </p:nvSpPr>
        <p:spPr>
          <a:xfrm>
            <a:off x="1274984" y="2549033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3" name="Google Shape;83;p42"/>
          <p:cNvSpPr txBox="1"/>
          <p:nvPr>
            <p:ph idx="3" type="body"/>
          </p:nvPr>
        </p:nvSpPr>
        <p:spPr>
          <a:xfrm>
            <a:off x="1274983" y="3089485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4" name="Google Shape;84;p42"/>
          <p:cNvSpPr txBox="1"/>
          <p:nvPr>
            <p:ph idx="4" type="body"/>
          </p:nvPr>
        </p:nvSpPr>
        <p:spPr>
          <a:xfrm>
            <a:off x="1274982" y="3629937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5" name="Google Shape;85;p42"/>
          <p:cNvSpPr txBox="1"/>
          <p:nvPr>
            <p:ph idx="5" type="body"/>
          </p:nvPr>
        </p:nvSpPr>
        <p:spPr>
          <a:xfrm>
            <a:off x="1274981" y="4170389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6" name="Google Shape;86;p42"/>
          <p:cNvSpPr txBox="1"/>
          <p:nvPr>
            <p:ph idx="6" type="body"/>
          </p:nvPr>
        </p:nvSpPr>
        <p:spPr>
          <a:xfrm>
            <a:off x="1274980" y="4710841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42"/>
          <p:cNvSpPr txBox="1"/>
          <p:nvPr/>
        </p:nvSpPr>
        <p:spPr>
          <a:xfrm>
            <a:off x="762000" y="921603"/>
            <a:ext cx="46541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2"/>
          <p:cNvSpPr txBox="1"/>
          <p:nvPr>
            <p:ph idx="7" type="body"/>
          </p:nvPr>
        </p:nvSpPr>
        <p:spPr>
          <a:xfrm>
            <a:off x="914400" y="1925999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8" type="body"/>
          </p:nvPr>
        </p:nvSpPr>
        <p:spPr>
          <a:xfrm>
            <a:off x="914400" y="2500520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0" name="Google Shape;90;p42"/>
          <p:cNvSpPr txBox="1"/>
          <p:nvPr>
            <p:ph idx="9" type="body"/>
          </p:nvPr>
        </p:nvSpPr>
        <p:spPr>
          <a:xfrm>
            <a:off x="919562" y="3050399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1" name="Google Shape;91;p42"/>
          <p:cNvSpPr txBox="1"/>
          <p:nvPr>
            <p:ph idx="13" type="body"/>
          </p:nvPr>
        </p:nvSpPr>
        <p:spPr>
          <a:xfrm>
            <a:off x="919562" y="3590277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2" name="Google Shape;92;p42"/>
          <p:cNvSpPr txBox="1"/>
          <p:nvPr>
            <p:ph idx="14" type="body"/>
          </p:nvPr>
        </p:nvSpPr>
        <p:spPr>
          <a:xfrm>
            <a:off x="919561" y="4130155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3" name="Google Shape;93;p42"/>
          <p:cNvSpPr txBox="1"/>
          <p:nvPr>
            <p:ph idx="15" type="body"/>
          </p:nvPr>
        </p:nvSpPr>
        <p:spPr>
          <a:xfrm>
            <a:off x="919561" y="4670033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4" name="Google Shape;94;p42"/>
          <p:cNvSpPr txBox="1"/>
          <p:nvPr>
            <p:ph idx="16" type="body"/>
          </p:nvPr>
        </p:nvSpPr>
        <p:spPr>
          <a:xfrm>
            <a:off x="1290637" y="5243407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5" name="Google Shape;95;p42"/>
          <p:cNvSpPr txBox="1"/>
          <p:nvPr>
            <p:ph idx="17" type="body"/>
          </p:nvPr>
        </p:nvSpPr>
        <p:spPr>
          <a:xfrm>
            <a:off x="935218" y="5202599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6" name="Google Shape;96;p42"/>
          <p:cNvSpPr/>
          <p:nvPr>
            <p:ph idx="18" type="pic"/>
          </p:nvPr>
        </p:nvSpPr>
        <p:spPr>
          <a:xfrm>
            <a:off x="7315200" y="1219200"/>
            <a:ext cx="3602038" cy="43639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_Agenda (8 items or less)">
  <p:cSld name="_Agenda (8 items or less)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6474066" y="1442793"/>
            <a:ext cx="6857999" cy="397241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3"/>
          <p:cNvSpPr txBox="1"/>
          <p:nvPr>
            <p:ph idx="1" type="body"/>
          </p:nvPr>
        </p:nvSpPr>
        <p:spPr>
          <a:xfrm>
            <a:off x="1819275" y="1932381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0" name="Google Shape;100;p43"/>
          <p:cNvSpPr txBox="1"/>
          <p:nvPr>
            <p:ph idx="2" type="body"/>
          </p:nvPr>
        </p:nvSpPr>
        <p:spPr>
          <a:xfrm>
            <a:off x="1819274" y="2472833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1" name="Google Shape;101;p43"/>
          <p:cNvSpPr txBox="1"/>
          <p:nvPr>
            <p:ph idx="3" type="body"/>
          </p:nvPr>
        </p:nvSpPr>
        <p:spPr>
          <a:xfrm>
            <a:off x="1819273" y="3013285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" name="Google Shape;102;p43"/>
          <p:cNvSpPr txBox="1"/>
          <p:nvPr>
            <p:ph idx="4" type="body"/>
          </p:nvPr>
        </p:nvSpPr>
        <p:spPr>
          <a:xfrm>
            <a:off x="1819272" y="3553737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3" name="Google Shape;103;p43"/>
          <p:cNvSpPr txBox="1"/>
          <p:nvPr>
            <p:ph idx="5" type="body"/>
          </p:nvPr>
        </p:nvSpPr>
        <p:spPr>
          <a:xfrm>
            <a:off x="1819271" y="4094189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4" name="Google Shape;104;p43"/>
          <p:cNvSpPr txBox="1"/>
          <p:nvPr>
            <p:ph idx="6" type="body"/>
          </p:nvPr>
        </p:nvSpPr>
        <p:spPr>
          <a:xfrm>
            <a:off x="1819270" y="4634641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5" name="Google Shape;105;p43"/>
          <p:cNvSpPr txBox="1"/>
          <p:nvPr>
            <p:ph idx="7" type="body"/>
          </p:nvPr>
        </p:nvSpPr>
        <p:spPr>
          <a:xfrm>
            <a:off x="1819270" y="5175093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6" name="Google Shape;106;p43"/>
          <p:cNvSpPr txBox="1"/>
          <p:nvPr>
            <p:ph idx="8" type="body"/>
          </p:nvPr>
        </p:nvSpPr>
        <p:spPr>
          <a:xfrm>
            <a:off x="1819269" y="5715546"/>
            <a:ext cx="511016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7" name="Google Shape;107;p43"/>
          <p:cNvSpPr txBox="1"/>
          <p:nvPr/>
        </p:nvSpPr>
        <p:spPr>
          <a:xfrm>
            <a:off x="1379538" y="734813"/>
            <a:ext cx="46541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3"/>
          <p:cNvSpPr txBox="1"/>
          <p:nvPr>
            <p:ph idx="9" type="body"/>
          </p:nvPr>
        </p:nvSpPr>
        <p:spPr>
          <a:xfrm>
            <a:off x="1458690" y="1885246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9" name="Google Shape;109;p43"/>
          <p:cNvSpPr txBox="1"/>
          <p:nvPr>
            <p:ph idx="13" type="body"/>
          </p:nvPr>
        </p:nvSpPr>
        <p:spPr>
          <a:xfrm>
            <a:off x="1458690" y="2424320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0" name="Google Shape;110;p43"/>
          <p:cNvSpPr txBox="1"/>
          <p:nvPr>
            <p:ph idx="14" type="body"/>
          </p:nvPr>
        </p:nvSpPr>
        <p:spPr>
          <a:xfrm>
            <a:off x="1463852" y="2974199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1" name="Google Shape;111;p43"/>
          <p:cNvSpPr txBox="1"/>
          <p:nvPr>
            <p:ph idx="15" type="body"/>
          </p:nvPr>
        </p:nvSpPr>
        <p:spPr>
          <a:xfrm>
            <a:off x="1463852" y="3514077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2" name="Google Shape;112;p43"/>
          <p:cNvSpPr txBox="1"/>
          <p:nvPr>
            <p:ph idx="16" type="body"/>
          </p:nvPr>
        </p:nvSpPr>
        <p:spPr>
          <a:xfrm>
            <a:off x="1463851" y="4053955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3" name="Google Shape;113;p43"/>
          <p:cNvSpPr txBox="1"/>
          <p:nvPr>
            <p:ph idx="17" type="body"/>
          </p:nvPr>
        </p:nvSpPr>
        <p:spPr>
          <a:xfrm>
            <a:off x="1463851" y="4593833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4" name="Google Shape;114;p43"/>
          <p:cNvSpPr txBox="1"/>
          <p:nvPr>
            <p:ph idx="18" type="body"/>
          </p:nvPr>
        </p:nvSpPr>
        <p:spPr>
          <a:xfrm>
            <a:off x="1463850" y="5133711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5" name="Google Shape;115;p43"/>
          <p:cNvSpPr txBox="1"/>
          <p:nvPr>
            <p:ph idx="19" type="body"/>
          </p:nvPr>
        </p:nvSpPr>
        <p:spPr>
          <a:xfrm>
            <a:off x="1458690" y="5673587"/>
            <a:ext cx="560387" cy="43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Divider: Lines &amp; Dots">
  <p:cSld name="1_Section Divider: Lines &amp; Do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2" y="0"/>
            <a:ext cx="12188618" cy="68599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4"/>
          <p:cNvSpPr txBox="1"/>
          <p:nvPr>
            <p:ph idx="1" type="body"/>
          </p:nvPr>
        </p:nvSpPr>
        <p:spPr>
          <a:xfrm>
            <a:off x="2374399" y="32004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Blue Block">
  <p:cSld name="Section Divider: Blue Bloc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5"/>
          <p:cNvSpPr txBox="1"/>
          <p:nvPr>
            <p:ph idx="1" type="body"/>
          </p:nvPr>
        </p:nvSpPr>
        <p:spPr>
          <a:xfrm>
            <a:off x="2374399" y="28956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Pink Block">
  <p:cSld name="Section Divider: Pink Bloc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6"/>
          <p:cNvSpPr txBox="1"/>
          <p:nvPr>
            <p:ph idx="1" type="body"/>
          </p:nvPr>
        </p:nvSpPr>
        <p:spPr>
          <a:xfrm>
            <a:off x="2374399" y="28956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School Bus">
  <p:cSld name="Content Page: School Bu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6"/>
            <a:ext cx="12192000" cy="68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8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8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Teal Block">
  <p:cSld name="Section Divider: Teal Bloc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6"/>
            <a:ext cx="12190195" cy="68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7"/>
          <p:cNvSpPr txBox="1"/>
          <p:nvPr>
            <p:ph idx="1" type="body"/>
          </p:nvPr>
        </p:nvSpPr>
        <p:spPr>
          <a:xfrm>
            <a:off x="2374399" y="28956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Section Divider: Teal Block">
  <p:cSld name="Office Printer Section Divider: Teal Bloc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6"/>
            <a:ext cx="12190195" cy="68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8"/>
          <p:cNvSpPr txBox="1"/>
          <p:nvPr>
            <p:ph idx="1" type="body"/>
          </p:nvPr>
        </p:nvSpPr>
        <p:spPr>
          <a:xfrm>
            <a:off x="2374399" y="28956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Green Block">
  <p:cSld name="Section Divider: Green Bloc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6"/>
            <a:ext cx="12192000" cy="68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9"/>
          <p:cNvSpPr txBox="1"/>
          <p:nvPr>
            <p:ph idx="1" type="body"/>
          </p:nvPr>
        </p:nvSpPr>
        <p:spPr>
          <a:xfrm>
            <a:off x="2374399" y="28956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Orange Block">
  <p:cSld name="Section Divider: Orange Bloc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6"/>
            <a:ext cx="12190195" cy="68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0"/>
          <p:cNvSpPr txBox="1"/>
          <p:nvPr>
            <p:ph idx="1" type="body"/>
          </p:nvPr>
        </p:nvSpPr>
        <p:spPr>
          <a:xfrm>
            <a:off x="2374399" y="2895600"/>
            <a:ext cx="744320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Ball Pit">
  <p:cSld name="Section Divider: Ball Pi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5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2"/>
          <p:cNvSpPr txBox="1"/>
          <p:nvPr>
            <p:ph idx="1" type="body"/>
          </p:nvPr>
        </p:nvSpPr>
        <p:spPr>
          <a:xfrm>
            <a:off x="2157287" y="1555750"/>
            <a:ext cx="7877426" cy="203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kids graphic">
  <p:cSld name="Quote with kids graphic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3"/>
          <p:cNvPicPr preferRelativeResize="0"/>
          <p:nvPr/>
        </p:nvPicPr>
        <p:blipFill rotWithShape="1">
          <a:blip r:embed="rId2">
            <a:alphaModFix/>
          </a:blip>
          <a:srcRect b="59481" l="38444" r="38812" t="20517"/>
          <a:stretch/>
        </p:blipFill>
        <p:spPr>
          <a:xfrm>
            <a:off x="4709808" y="1196502"/>
            <a:ext cx="2772384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3"/>
          <p:cNvSpPr txBox="1"/>
          <p:nvPr>
            <p:ph idx="12" type="sldNum"/>
          </p:nvPr>
        </p:nvSpPr>
        <p:spPr>
          <a:xfrm>
            <a:off x="9099696" y="63208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53"/>
          <p:cNvSpPr txBox="1"/>
          <p:nvPr>
            <p:ph idx="1" type="body"/>
          </p:nvPr>
        </p:nvSpPr>
        <p:spPr>
          <a:xfrm>
            <a:off x="2605949" y="2536825"/>
            <a:ext cx="6980103" cy="2204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in circle">
  <p:cSld name="Quote in circ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necklace&#10;&#10;Description generated with high confidence" id="145" name="Google Shape;14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6328" y="506479"/>
            <a:ext cx="5919345" cy="58450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4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54"/>
          <p:cNvSpPr txBox="1"/>
          <p:nvPr>
            <p:ph idx="1" type="body"/>
          </p:nvPr>
        </p:nvSpPr>
        <p:spPr>
          <a:xfrm>
            <a:off x="4072161" y="1710993"/>
            <a:ext cx="4242061" cy="3615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: Blue">
  <p:cSld name="Quote: Blu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5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55"/>
          <p:cNvSpPr txBox="1"/>
          <p:nvPr>
            <p:ph idx="1" type="body"/>
          </p:nvPr>
        </p:nvSpPr>
        <p:spPr>
          <a:xfrm>
            <a:off x="2895600" y="1801121"/>
            <a:ext cx="6477000" cy="299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: Pink">
  <p:cSld name="Quote: Pi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4"/>
            <a:ext cx="12192000" cy="68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6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56"/>
          <p:cNvSpPr txBox="1"/>
          <p:nvPr>
            <p:ph idx="1" type="body"/>
          </p:nvPr>
        </p:nvSpPr>
        <p:spPr>
          <a:xfrm>
            <a:off x="2895600" y="1801121"/>
            <a:ext cx="6477000" cy="299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: Teal">
  <p:cSld name="Quote: Teal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4"/>
            <a:ext cx="12192000" cy="68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7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57"/>
          <p:cNvSpPr txBox="1"/>
          <p:nvPr>
            <p:ph idx="1" type="body"/>
          </p:nvPr>
        </p:nvSpPr>
        <p:spPr>
          <a:xfrm>
            <a:off x="2895600" y="1801121"/>
            <a:ext cx="6477000" cy="299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Dot Grid">
  <p:cSld name="Section Divider: Dot Grid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9" y="0"/>
            <a:ext cx="121892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3"/>
          <p:cNvSpPr txBox="1"/>
          <p:nvPr>
            <p:ph idx="1" type="body"/>
          </p:nvPr>
        </p:nvSpPr>
        <p:spPr>
          <a:xfrm>
            <a:off x="2823369" y="1892300"/>
            <a:ext cx="6545262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Quote: Teal">
  <p:cSld name="Office Printer Quote: Teal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4"/>
            <a:ext cx="12192000" cy="68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8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58"/>
          <p:cNvSpPr txBox="1"/>
          <p:nvPr>
            <p:ph idx="1" type="body"/>
          </p:nvPr>
        </p:nvSpPr>
        <p:spPr>
          <a:xfrm>
            <a:off x="2895600" y="1801121"/>
            <a:ext cx="6477000" cy="299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: Green">
  <p:cSld name="Quote: Gree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2" y="0"/>
            <a:ext cx="12188618" cy="6859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9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59"/>
          <p:cNvSpPr txBox="1"/>
          <p:nvPr>
            <p:ph idx="1" type="body"/>
          </p:nvPr>
        </p:nvSpPr>
        <p:spPr>
          <a:xfrm>
            <a:off x="2895600" y="1801121"/>
            <a:ext cx="6477000" cy="299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: Orange">
  <p:cSld name="Quote: Orang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4"/>
            <a:ext cx="12192000" cy="68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0"/>
          <p:cNvSpPr txBox="1"/>
          <p:nvPr>
            <p:ph idx="12" type="sldNum"/>
          </p:nvPr>
        </p:nvSpPr>
        <p:spPr>
          <a:xfrm>
            <a:off x="9084304" y="63515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60"/>
          <p:cNvSpPr txBox="1"/>
          <p:nvPr>
            <p:ph idx="1" type="body"/>
          </p:nvPr>
        </p:nvSpPr>
        <p:spPr>
          <a:xfrm>
            <a:off x="2895600" y="1801121"/>
            <a:ext cx="6477000" cy="299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lock &amp; Circle Page">
  <p:cSld name="Blue Block &amp; Circle Pag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1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457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61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5" name="Google Shape;175;p61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descr="A close up of a necklace&#10;&#10;Description generated with high confidence" id="176" name="Google Shape;17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51" y="1838325"/>
            <a:ext cx="2513482" cy="248193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Block &amp; Infinity Page">
  <p:cSld name="Orange Block &amp; Infinity Pag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E059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 picture containing black, object, indoor&#10;&#10;Description generated with high confidence" id="180" name="Google Shape;18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9579" y="2683255"/>
            <a:ext cx="2609093" cy="932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2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2" name="Google Shape;182;p62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3" name="Google Shape;183;p62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Block &amp; House page">
  <p:cSld name="Teal Block &amp; House pag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3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57B6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521" y="2110153"/>
            <a:ext cx="1649506" cy="22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3"/>
          <p:cNvSpPr txBox="1"/>
          <p:nvPr>
            <p:ph idx="12" type="sldNum"/>
          </p:nvPr>
        </p:nvSpPr>
        <p:spPr>
          <a:xfrm>
            <a:off x="9087292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63"/>
          <p:cNvSpPr txBox="1"/>
          <p:nvPr>
            <p:ph idx="1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9" name="Google Shape;189;p63"/>
          <p:cNvSpPr txBox="1"/>
          <p:nvPr>
            <p:ph idx="2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Teal Block &amp; House page">
  <p:cSld name="Office Printer Teal Block &amp; House pag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4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" name="Google Shape;19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4521" y="2110153"/>
            <a:ext cx="1649506" cy="22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4"/>
          <p:cNvSpPr txBox="1"/>
          <p:nvPr>
            <p:ph idx="12" type="sldNum"/>
          </p:nvPr>
        </p:nvSpPr>
        <p:spPr>
          <a:xfrm>
            <a:off x="9087292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64"/>
          <p:cNvSpPr txBox="1"/>
          <p:nvPr>
            <p:ph idx="1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5" name="Google Shape;195;p64"/>
          <p:cNvSpPr txBox="1"/>
          <p:nvPr>
            <p:ph idx="2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nk Block &amp; Star Page">
  <p:cSld name="Pink Block &amp; Star Pag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5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E642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8" name="Google Shape;19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6342" y="2354972"/>
            <a:ext cx="2245861" cy="198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5"/>
          <p:cNvSpPr txBox="1"/>
          <p:nvPr>
            <p:ph idx="12" type="sldNum"/>
          </p:nvPr>
        </p:nvSpPr>
        <p:spPr>
          <a:xfrm>
            <a:off x="9120963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65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1" name="Google Shape;201;p65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Block &amp; Pencil Page">
  <p:cSld name="Green Block &amp; Pencil Pag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6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66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5" name="Google Shape;205;p66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6" name="Google Shape;206;p66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36504" y="1141471"/>
            <a:ext cx="4575057" cy="457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lock: Add A Graphic">
  <p:cSld name="Blue Block: Add A Graphic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7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457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67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1" name="Google Shape;211;p67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2" name="Google Shape;212;p67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67"/>
          <p:cNvSpPr/>
          <p:nvPr>
            <p:ph idx="3" type="pic"/>
          </p:nvPr>
        </p:nvSpPr>
        <p:spPr>
          <a:xfrm>
            <a:off x="501498" y="1033464"/>
            <a:ext cx="2743200" cy="39862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Scattered Dots w/ Line">
  <p:cSld name="Content Page: Scattered Dots w/ Lin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/>
          <p:cNvPicPr preferRelativeResize="0"/>
          <p:nvPr/>
        </p:nvPicPr>
        <p:blipFill rotWithShape="1">
          <a:blip r:embed="rId2">
            <a:alphaModFix/>
          </a:blip>
          <a:srcRect b="71002" l="0" r="0" t="18887"/>
          <a:stretch/>
        </p:blipFill>
        <p:spPr>
          <a:xfrm>
            <a:off x="0" y="982980"/>
            <a:ext cx="12192226" cy="693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4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4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Block: Add a Graphic">
  <p:cSld name="Orange Block: Add a Graphic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8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E059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68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7" name="Google Shape;217;p68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8" name="Google Shape;218;p68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68"/>
          <p:cNvSpPr/>
          <p:nvPr>
            <p:ph idx="3" type="pic"/>
          </p:nvPr>
        </p:nvSpPr>
        <p:spPr>
          <a:xfrm>
            <a:off x="501498" y="1033464"/>
            <a:ext cx="2743200" cy="39862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Block: Add a Graphic">
  <p:cSld name="Teal Block: Add a Graphic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9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57B6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69"/>
          <p:cNvSpPr txBox="1"/>
          <p:nvPr>
            <p:ph idx="12" type="sldNum"/>
          </p:nvPr>
        </p:nvSpPr>
        <p:spPr>
          <a:xfrm>
            <a:off x="9087292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69"/>
          <p:cNvSpPr txBox="1"/>
          <p:nvPr>
            <p:ph idx="1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4" name="Google Shape;224;p69"/>
          <p:cNvSpPr txBox="1"/>
          <p:nvPr>
            <p:ph idx="2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5" name="Google Shape;225;p69"/>
          <p:cNvSpPr/>
          <p:nvPr>
            <p:ph idx="3" type="pic"/>
          </p:nvPr>
        </p:nvSpPr>
        <p:spPr>
          <a:xfrm>
            <a:off x="501498" y="1033464"/>
            <a:ext cx="2743200" cy="39862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Teal Block: Add a Graphic">
  <p:cSld name="Office Printer Teal Block: Add a Graphic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0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8" name="Google Shape;228;p70"/>
          <p:cNvSpPr txBox="1"/>
          <p:nvPr>
            <p:ph idx="12" type="sldNum"/>
          </p:nvPr>
        </p:nvSpPr>
        <p:spPr>
          <a:xfrm>
            <a:off x="9087292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70"/>
          <p:cNvSpPr txBox="1"/>
          <p:nvPr>
            <p:ph idx="1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0" name="Google Shape;230;p70"/>
          <p:cNvSpPr txBox="1"/>
          <p:nvPr>
            <p:ph idx="2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1" name="Google Shape;231;p70"/>
          <p:cNvSpPr/>
          <p:nvPr>
            <p:ph idx="3" type="pic"/>
          </p:nvPr>
        </p:nvSpPr>
        <p:spPr>
          <a:xfrm>
            <a:off x="501498" y="1033464"/>
            <a:ext cx="2743200" cy="39862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nk Block: Add a Graphic">
  <p:cSld name="Pink Block: Add a Graphic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1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rgbClr val="E642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71"/>
          <p:cNvSpPr txBox="1"/>
          <p:nvPr>
            <p:ph idx="12" type="sldNum"/>
          </p:nvPr>
        </p:nvSpPr>
        <p:spPr>
          <a:xfrm>
            <a:off x="9120963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71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6" name="Google Shape;236;p71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7" name="Google Shape;237;p71"/>
          <p:cNvSpPr/>
          <p:nvPr>
            <p:ph idx="3" type="pic"/>
          </p:nvPr>
        </p:nvSpPr>
        <p:spPr>
          <a:xfrm>
            <a:off x="501498" y="1033464"/>
            <a:ext cx="2743200" cy="39862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Block: Add a Graphic">
  <p:cSld name="Green Block: Add a Graphic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2"/>
          <p:cNvSpPr/>
          <p:nvPr/>
        </p:nvSpPr>
        <p:spPr>
          <a:xfrm>
            <a:off x="3881336" y="0"/>
            <a:ext cx="831066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72"/>
          <p:cNvSpPr txBox="1"/>
          <p:nvPr>
            <p:ph idx="1" type="body"/>
          </p:nvPr>
        </p:nvSpPr>
        <p:spPr>
          <a:xfrm>
            <a:off x="5154613" y="2036763"/>
            <a:ext cx="5186362" cy="298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1" name="Google Shape;241;p72"/>
          <p:cNvSpPr txBox="1"/>
          <p:nvPr>
            <p:ph idx="2" type="body"/>
          </p:nvPr>
        </p:nvSpPr>
        <p:spPr>
          <a:xfrm>
            <a:off x="5154319" y="1033463"/>
            <a:ext cx="51863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2" name="Google Shape;242;p72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72"/>
          <p:cNvSpPr/>
          <p:nvPr>
            <p:ph idx="3" type="pic"/>
          </p:nvPr>
        </p:nvSpPr>
        <p:spPr>
          <a:xfrm>
            <a:off x="501498" y="1033464"/>
            <a:ext cx="2743200" cy="39862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Small Dots, Right Align">
  <p:cSld name="Content Page: Small Dots, Right Alig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7" y="0"/>
            <a:ext cx="121924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5"/>
          <p:cNvSpPr txBox="1"/>
          <p:nvPr>
            <p:ph type="title"/>
          </p:nvPr>
        </p:nvSpPr>
        <p:spPr>
          <a:xfrm>
            <a:off x="457200" y="838200"/>
            <a:ext cx="11277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75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Bouncing Dots">
  <p:cSld name="Content Page: Bouncing Do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6"/>
            <a:ext cx="12190195" cy="68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6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Google Shape;251;p76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Stick Dots">
  <p:cSld name="Content Page: Stick Do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8"/>
            <a:ext cx="12192226" cy="6857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7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77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Large Dots">
  <p:cSld name="Content Page: Large Dot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047"/>
            <a:ext cx="12186589" cy="6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9"/>
          <p:cNvSpPr txBox="1"/>
          <p:nvPr>
            <p:ph type="title"/>
          </p:nvPr>
        </p:nvSpPr>
        <p:spPr>
          <a:xfrm>
            <a:off x="6096000" y="302117"/>
            <a:ext cx="525610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79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79"/>
          <p:cNvSpPr txBox="1"/>
          <p:nvPr>
            <p:ph idx="1" type="body"/>
          </p:nvPr>
        </p:nvSpPr>
        <p:spPr>
          <a:xfrm>
            <a:off x="6096000" y="1524000"/>
            <a:ext cx="5256213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Content Page: Large Dots">
  <p:cSld name="Office Printer Content Page: Large Dot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048"/>
            <a:ext cx="12192000" cy="686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0"/>
          <p:cNvSpPr txBox="1"/>
          <p:nvPr>
            <p:ph type="title"/>
          </p:nvPr>
        </p:nvSpPr>
        <p:spPr>
          <a:xfrm>
            <a:off x="6096000" y="302117"/>
            <a:ext cx="525610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80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80"/>
          <p:cNvSpPr txBox="1"/>
          <p:nvPr>
            <p:ph idx="1" type="body"/>
          </p:nvPr>
        </p:nvSpPr>
        <p:spPr>
          <a:xfrm>
            <a:off x="6096000" y="1524000"/>
            <a:ext cx="5256213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Lines &amp; Dots">
  <p:cSld name="Section Divider: Lines &amp; Do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5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2374399" y="2036763"/>
            <a:ext cx="7443202" cy="139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Large Dots 2">
  <p:cSld name="Content Page: Large Dots 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4"/>
            <a:ext cx="12188617" cy="685990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1"/>
          <p:cNvSpPr txBox="1"/>
          <p:nvPr>
            <p:ph type="title"/>
          </p:nvPr>
        </p:nvSpPr>
        <p:spPr>
          <a:xfrm>
            <a:off x="838305" y="369585"/>
            <a:ext cx="1051390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81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81"/>
          <p:cNvSpPr txBox="1"/>
          <p:nvPr>
            <p:ph idx="1" type="body"/>
          </p:nvPr>
        </p:nvSpPr>
        <p:spPr>
          <a:xfrm>
            <a:off x="838306" y="1524000"/>
            <a:ext cx="10513908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 Printer Content Page: Large Dots 2">
  <p:cSld name="Office Printer Content Page: Large Dots 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4"/>
            <a:ext cx="12192000" cy="6861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2"/>
          <p:cNvSpPr txBox="1"/>
          <p:nvPr>
            <p:ph type="title"/>
          </p:nvPr>
        </p:nvSpPr>
        <p:spPr>
          <a:xfrm>
            <a:off x="838305" y="369585"/>
            <a:ext cx="1051390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82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82"/>
          <p:cNvSpPr txBox="1"/>
          <p:nvPr>
            <p:ph idx="1" type="body"/>
          </p:nvPr>
        </p:nvSpPr>
        <p:spPr>
          <a:xfrm>
            <a:off x="838306" y="1524000"/>
            <a:ext cx="10513908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ntent Page">
  <p:cSld name="Blank Content P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3"/>
          <p:cNvSpPr txBox="1"/>
          <p:nvPr>
            <p:ph type="title"/>
          </p:nvPr>
        </p:nvSpPr>
        <p:spPr>
          <a:xfrm>
            <a:off x="838200" y="2259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83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icture slide">
  <p:cSld name="Large Picture slid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4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84"/>
          <p:cNvSpPr txBox="1"/>
          <p:nvPr>
            <p:ph idx="1" type="body"/>
          </p:nvPr>
        </p:nvSpPr>
        <p:spPr>
          <a:xfrm>
            <a:off x="7226300" y="2441575"/>
            <a:ext cx="4321175" cy="399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2" name="Google Shape;282;p84"/>
          <p:cNvSpPr txBox="1"/>
          <p:nvPr>
            <p:ph idx="3" type="body"/>
          </p:nvPr>
        </p:nvSpPr>
        <p:spPr>
          <a:xfrm>
            <a:off x="7226300" y="481013"/>
            <a:ext cx="4397375" cy="160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3" name="Google Shape;283;p84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5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85"/>
          <p:cNvSpPr txBox="1"/>
          <p:nvPr>
            <p:ph idx="1" type="body"/>
          </p:nvPr>
        </p:nvSpPr>
        <p:spPr>
          <a:xfrm>
            <a:off x="680244" y="224242"/>
            <a:ext cx="10831512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grpSp>
        <p:nvGrpSpPr>
          <p:cNvPr id="287" name="Google Shape;287;p85"/>
          <p:cNvGrpSpPr/>
          <p:nvPr/>
        </p:nvGrpSpPr>
        <p:grpSpPr>
          <a:xfrm>
            <a:off x="280254" y="1201019"/>
            <a:ext cx="11231502" cy="4655193"/>
            <a:chOff x="280254" y="1201019"/>
            <a:chExt cx="11231502" cy="4655193"/>
          </a:xfrm>
        </p:grpSpPr>
        <p:pic>
          <p:nvPicPr>
            <p:cNvPr descr="Help" id="288" name="Google Shape;288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0254" y="1201019"/>
              <a:ext cx="2534580" cy="253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85"/>
            <p:cNvSpPr/>
            <p:nvPr/>
          </p:nvSpPr>
          <p:spPr>
            <a:xfrm>
              <a:off x="2181232" y="2333782"/>
              <a:ext cx="1463040" cy="18002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0" name="Google Shape;290;p85"/>
            <p:cNvSpPr/>
            <p:nvPr/>
          </p:nvSpPr>
          <p:spPr>
            <a:xfrm rot="5400000">
              <a:off x="1908342" y="3959982"/>
              <a:ext cx="3291840" cy="18002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1" name="Google Shape;291;p85"/>
            <p:cNvSpPr/>
            <p:nvPr/>
          </p:nvSpPr>
          <p:spPr>
            <a:xfrm>
              <a:off x="3465036" y="5676192"/>
              <a:ext cx="8046720" cy="18002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6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4" name="Google Shape;294;p86"/>
          <p:cNvGrpSpPr/>
          <p:nvPr/>
        </p:nvGrpSpPr>
        <p:grpSpPr>
          <a:xfrm>
            <a:off x="280254" y="1201019"/>
            <a:ext cx="11231502" cy="4655193"/>
            <a:chOff x="280254" y="1201019"/>
            <a:chExt cx="11231502" cy="4655193"/>
          </a:xfrm>
        </p:grpSpPr>
        <p:pic>
          <p:nvPicPr>
            <p:cNvPr descr="Help" id="295" name="Google Shape;295;p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0254" y="1201019"/>
              <a:ext cx="2534580" cy="253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86"/>
            <p:cNvSpPr/>
            <p:nvPr/>
          </p:nvSpPr>
          <p:spPr>
            <a:xfrm>
              <a:off x="2181232" y="2333782"/>
              <a:ext cx="1463040" cy="18002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7" name="Google Shape;297;p86"/>
            <p:cNvSpPr/>
            <p:nvPr/>
          </p:nvSpPr>
          <p:spPr>
            <a:xfrm rot="5400000">
              <a:off x="1908342" y="3959982"/>
              <a:ext cx="3291840" cy="18002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8" name="Google Shape;298;p86"/>
            <p:cNvSpPr/>
            <p:nvPr/>
          </p:nvSpPr>
          <p:spPr>
            <a:xfrm>
              <a:off x="3465036" y="5676192"/>
              <a:ext cx="8046720" cy="18002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99" name="Google Shape;299;p86"/>
          <p:cNvSpPr txBox="1"/>
          <p:nvPr>
            <p:ph idx="1" type="body"/>
          </p:nvPr>
        </p:nvSpPr>
        <p:spPr>
          <a:xfrm>
            <a:off x="680244" y="224242"/>
            <a:ext cx="10831512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7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87"/>
          <p:cNvSpPr txBox="1"/>
          <p:nvPr>
            <p:ph idx="1" type="body"/>
          </p:nvPr>
        </p:nvSpPr>
        <p:spPr>
          <a:xfrm>
            <a:off x="680244" y="224242"/>
            <a:ext cx="10831512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grpSp>
        <p:nvGrpSpPr>
          <p:cNvPr id="303" name="Google Shape;303;p87"/>
          <p:cNvGrpSpPr/>
          <p:nvPr/>
        </p:nvGrpSpPr>
        <p:grpSpPr>
          <a:xfrm>
            <a:off x="280254" y="1201019"/>
            <a:ext cx="11231502" cy="4655193"/>
            <a:chOff x="280254" y="1201019"/>
            <a:chExt cx="11231502" cy="4655193"/>
          </a:xfrm>
        </p:grpSpPr>
        <p:pic>
          <p:nvPicPr>
            <p:cNvPr descr="Help" id="304" name="Google Shape;304;p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0254" y="1201019"/>
              <a:ext cx="2534580" cy="253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87"/>
            <p:cNvSpPr/>
            <p:nvPr/>
          </p:nvSpPr>
          <p:spPr>
            <a:xfrm>
              <a:off x="2181232" y="2333782"/>
              <a:ext cx="1463040" cy="180020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6" name="Google Shape;306;p87"/>
            <p:cNvSpPr/>
            <p:nvPr/>
          </p:nvSpPr>
          <p:spPr>
            <a:xfrm rot="5400000">
              <a:off x="1908342" y="3959982"/>
              <a:ext cx="3291840" cy="180020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7" name="Google Shape;307;p87"/>
            <p:cNvSpPr/>
            <p:nvPr/>
          </p:nvSpPr>
          <p:spPr>
            <a:xfrm>
              <a:off x="3465036" y="5676192"/>
              <a:ext cx="8046720" cy="180020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8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88"/>
          <p:cNvSpPr txBox="1"/>
          <p:nvPr>
            <p:ph idx="1" type="body"/>
          </p:nvPr>
        </p:nvSpPr>
        <p:spPr>
          <a:xfrm>
            <a:off x="680244" y="224242"/>
            <a:ext cx="10831512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grpSp>
        <p:nvGrpSpPr>
          <p:cNvPr id="311" name="Google Shape;311;p88"/>
          <p:cNvGrpSpPr/>
          <p:nvPr/>
        </p:nvGrpSpPr>
        <p:grpSpPr>
          <a:xfrm>
            <a:off x="280254" y="1201019"/>
            <a:ext cx="11231502" cy="4655193"/>
            <a:chOff x="280254" y="1201019"/>
            <a:chExt cx="11231502" cy="4655193"/>
          </a:xfrm>
        </p:grpSpPr>
        <p:pic>
          <p:nvPicPr>
            <p:cNvPr descr="Help" id="312" name="Google Shape;312;p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0254" y="1201019"/>
              <a:ext cx="2534580" cy="253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88"/>
            <p:cNvSpPr/>
            <p:nvPr/>
          </p:nvSpPr>
          <p:spPr>
            <a:xfrm>
              <a:off x="2181232" y="2333782"/>
              <a:ext cx="1463040" cy="18002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4" name="Google Shape;314;p88"/>
            <p:cNvSpPr/>
            <p:nvPr/>
          </p:nvSpPr>
          <p:spPr>
            <a:xfrm rot="5400000">
              <a:off x="1908342" y="3959982"/>
              <a:ext cx="3291840" cy="18002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5" name="Google Shape;315;p88"/>
            <p:cNvSpPr/>
            <p:nvPr/>
          </p:nvSpPr>
          <p:spPr>
            <a:xfrm>
              <a:off x="3465036" y="5676192"/>
              <a:ext cx="8046720" cy="18002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9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89"/>
          <p:cNvSpPr txBox="1"/>
          <p:nvPr>
            <p:ph idx="1" type="body"/>
          </p:nvPr>
        </p:nvSpPr>
        <p:spPr>
          <a:xfrm>
            <a:off x="680244" y="224242"/>
            <a:ext cx="10831512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grpSp>
        <p:nvGrpSpPr>
          <p:cNvPr id="319" name="Google Shape;319;p89"/>
          <p:cNvGrpSpPr/>
          <p:nvPr/>
        </p:nvGrpSpPr>
        <p:grpSpPr>
          <a:xfrm>
            <a:off x="280254" y="1201019"/>
            <a:ext cx="11231502" cy="4655193"/>
            <a:chOff x="280254" y="1201019"/>
            <a:chExt cx="11231502" cy="4655193"/>
          </a:xfrm>
        </p:grpSpPr>
        <p:pic>
          <p:nvPicPr>
            <p:cNvPr descr="Help" id="320" name="Google Shape;320;p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0254" y="1201019"/>
              <a:ext cx="2534580" cy="253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89"/>
            <p:cNvSpPr/>
            <p:nvPr/>
          </p:nvSpPr>
          <p:spPr>
            <a:xfrm>
              <a:off x="2181232" y="2333782"/>
              <a:ext cx="1463040" cy="180020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2" name="Google Shape;322;p89"/>
            <p:cNvSpPr/>
            <p:nvPr/>
          </p:nvSpPr>
          <p:spPr>
            <a:xfrm rot="5400000">
              <a:off x="1908342" y="3959982"/>
              <a:ext cx="3291840" cy="180020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3" name="Google Shape;323;p89"/>
            <p:cNvSpPr/>
            <p:nvPr/>
          </p:nvSpPr>
          <p:spPr>
            <a:xfrm>
              <a:off x="3465036" y="5676192"/>
              <a:ext cx="8046720" cy="180020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 Contact Info for One">
  <p:cSld name="Editable Contact Info for One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ack, object, indoor&#10;&#10;Description generated with high confidence" id="325" name="Google Shape;32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6253754" y="2204161"/>
            <a:ext cx="6860952" cy="245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90"/>
          <p:cNvSpPr txBox="1"/>
          <p:nvPr>
            <p:ph idx="1" type="body"/>
          </p:nvPr>
        </p:nvSpPr>
        <p:spPr>
          <a:xfrm>
            <a:off x="1595584" y="2190572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7" name="Google Shape;327;p90"/>
          <p:cNvSpPr txBox="1"/>
          <p:nvPr>
            <p:ph idx="2" type="body"/>
          </p:nvPr>
        </p:nvSpPr>
        <p:spPr>
          <a:xfrm>
            <a:off x="1595584" y="2679411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999B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8" name="Google Shape;328;p90"/>
          <p:cNvSpPr txBox="1"/>
          <p:nvPr>
            <p:ph idx="3" type="body"/>
          </p:nvPr>
        </p:nvSpPr>
        <p:spPr>
          <a:xfrm>
            <a:off x="2587389" y="3178882"/>
            <a:ext cx="231464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9" name="Google Shape;329;p90"/>
          <p:cNvSpPr txBox="1"/>
          <p:nvPr>
            <p:ph idx="4" type="body"/>
          </p:nvPr>
        </p:nvSpPr>
        <p:spPr>
          <a:xfrm>
            <a:off x="1628183" y="3657089"/>
            <a:ext cx="4933802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330" name="Google Shape;33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5670" y="3957228"/>
            <a:ext cx="4017612" cy="6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90"/>
          <p:cNvSpPr txBox="1"/>
          <p:nvPr/>
        </p:nvSpPr>
        <p:spPr>
          <a:xfrm>
            <a:off x="1653087" y="3214252"/>
            <a:ext cx="245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0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Floating Dots w/ Line">
  <p:cSld name="Content Page: Floating Dots w/ Lin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4"/>
          <p:cNvPicPr preferRelativeResize="0"/>
          <p:nvPr/>
        </p:nvPicPr>
        <p:blipFill rotWithShape="1">
          <a:blip r:embed="rId2">
            <a:alphaModFix/>
          </a:blip>
          <a:srcRect b="71090" l="0" r="0" t="22244"/>
          <a:stretch/>
        </p:blipFill>
        <p:spPr>
          <a:xfrm>
            <a:off x="0" y="990600"/>
            <a:ext cx="1218861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4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 Contact Info for Two">
  <p:cSld name="Editable Contact Info for Two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lack, object, indoor&#10;&#10;Description generated with high confidence" id="334" name="Google Shape;334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6253754" y="2204161"/>
            <a:ext cx="6860952" cy="245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91"/>
          <p:cNvSpPr txBox="1"/>
          <p:nvPr>
            <p:ph idx="1" type="body"/>
          </p:nvPr>
        </p:nvSpPr>
        <p:spPr>
          <a:xfrm>
            <a:off x="1499891" y="585056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6" name="Google Shape;336;p91"/>
          <p:cNvSpPr txBox="1"/>
          <p:nvPr>
            <p:ph idx="2" type="body"/>
          </p:nvPr>
        </p:nvSpPr>
        <p:spPr>
          <a:xfrm>
            <a:off x="1499891" y="1073895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999B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7" name="Google Shape;337;p91"/>
          <p:cNvSpPr txBox="1"/>
          <p:nvPr>
            <p:ph idx="3" type="body"/>
          </p:nvPr>
        </p:nvSpPr>
        <p:spPr>
          <a:xfrm>
            <a:off x="2491696" y="1573366"/>
            <a:ext cx="231464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8" name="Google Shape;338;p91"/>
          <p:cNvSpPr txBox="1"/>
          <p:nvPr>
            <p:ph idx="4" type="body"/>
          </p:nvPr>
        </p:nvSpPr>
        <p:spPr>
          <a:xfrm>
            <a:off x="1532490" y="2051573"/>
            <a:ext cx="4933802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339" name="Google Shape;33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977" y="2351712"/>
            <a:ext cx="4017612" cy="6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1"/>
          <p:cNvSpPr txBox="1"/>
          <p:nvPr/>
        </p:nvSpPr>
        <p:spPr>
          <a:xfrm>
            <a:off x="1557394" y="1608736"/>
            <a:ext cx="245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1"/>
          <p:cNvSpPr txBox="1"/>
          <p:nvPr>
            <p:ph idx="5" type="body"/>
          </p:nvPr>
        </p:nvSpPr>
        <p:spPr>
          <a:xfrm>
            <a:off x="1499891" y="3840078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2" name="Google Shape;342;p91"/>
          <p:cNvSpPr txBox="1"/>
          <p:nvPr>
            <p:ph idx="6" type="body"/>
          </p:nvPr>
        </p:nvSpPr>
        <p:spPr>
          <a:xfrm>
            <a:off x="1499891" y="4328917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999B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3" name="Google Shape;343;p91"/>
          <p:cNvSpPr txBox="1"/>
          <p:nvPr>
            <p:ph idx="7" type="body"/>
          </p:nvPr>
        </p:nvSpPr>
        <p:spPr>
          <a:xfrm>
            <a:off x="2491696" y="4828388"/>
            <a:ext cx="231464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4" name="Google Shape;344;p91"/>
          <p:cNvSpPr txBox="1"/>
          <p:nvPr>
            <p:ph idx="8" type="body"/>
          </p:nvPr>
        </p:nvSpPr>
        <p:spPr>
          <a:xfrm>
            <a:off x="1532490" y="5306595"/>
            <a:ext cx="4933802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345" name="Google Shape;34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977" y="5606734"/>
            <a:ext cx="4017612" cy="6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91"/>
          <p:cNvSpPr txBox="1"/>
          <p:nvPr/>
        </p:nvSpPr>
        <p:spPr>
          <a:xfrm>
            <a:off x="1557394" y="4863758"/>
            <a:ext cx="245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91"/>
          <p:cNvCxnSpPr/>
          <p:nvPr/>
        </p:nvCxnSpPr>
        <p:spPr>
          <a:xfrm>
            <a:off x="616688" y="3365202"/>
            <a:ext cx="7368363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8" name="Google Shape;348;p91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 Contact for Three">
  <p:cSld name="Editable Contact for Three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2"/>
          <p:cNvSpPr txBox="1"/>
          <p:nvPr>
            <p:ph idx="1" type="body"/>
          </p:nvPr>
        </p:nvSpPr>
        <p:spPr>
          <a:xfrm>
            <a:off x="1499891" y="414932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1" name="Google Shape;351;p92"/>
          <p:cNvSpPr txBox="1"/>
          <p:nvPr>
            <p:ph idx="2" type="body"/>
          </p:nvPr>
        </p:nvSpPr>
        <p:spPr>
          <a:xfrm>
            <a:off x="1499891" y="903771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B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2" name="Google Shape;352;p92"/>
          <p:cNvSpPr txBox="1"/>
          <p:nvPr>
            <p:ph idx="3" type="body"/>
          </p:nvPr>
        </p:nvSpPr>
        <p:spPr>
          <a:xfrm>
            <a:off x="2491696" y="1403242"/>
            <a:ext cx="231464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3" name="Google Shape;353;p92"/>
          <p:cNvSpPr txBox="1"/>
          <p:nvPr>
            <p:ph idx="4" type="body"/>
          </p:nvPr>
        </p:nvSpPr>
        <p:spPr>
          <a:xfrm>
            <a:off x="1532490" y="1732588"/>
            <a:ext cx="4933802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4" name="Google Shape;354;p92"/>
          <p:cNvSpPr txBox="1"/>
          <p:nvPr/>
        </p:nvSpPr>
        <p:spPr>
          <a:xfrm>
            <a:off x="1557394" y="1438612"/>
            <a:ext cx="245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92"/>
          <p:cNvCxnSpPr/>
          <p:nvPr/>
        </p:nvCxnSpPr>
        <p:spPr>
          <a:xfrm>
            <a:off x="574158" y="2349614"/>
            <a:ext cx="7368363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92"/>
          <p:cNvSpPr txBox="1"/>
          <p:nvPr>
            <p:ph idx="5" type="body"/>
          </p:nvPr>
        </p:nvSpPr>
        <p:spPr>
          <a:xfrm>
            <a:off x="1532490" y="2532813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7" name="Google Shape;357;p92"/>
          <p:cNvSpPr txBox="1"/>
          <p:nvPr>
            <p:ph idx="6" type="body"/>
          </p:nvPr>
        </p:nvSpPr>
        <p:spPr>
          <a:xfrm>
            <a:off x="1532490" y="3021652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B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8" name="Google Shape;358;p92"/>
          <p:cNvSpPr txBox="1"/>
          <p:nvPr>
            <p:ph idx="7" type="body"/>
          </p:nvPr>
        </p:nvSpPr>
        <p:spPr>
          <a:xfrm>
            <a:off x="2524295" y="3521123"/>
            <a:ext cx="231464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59" name="Google Shape;359;p92"/>
          <p:cNvSpPr txBox="1"/>
          <p:nvPr>
            <p:ph idx="8" type="body"/>
          </p:nvPr>
        </p:nvSpPr>
        <p:spPr>
          <a:xfrm>
            <a:off x="1565089" y="3850469"/>
            <a:ext cx="4933802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0" name="Google Shape;360;p92"/>
          <p:cNvSpPr txBox="1"/>
          <p:nvPr/>
        </p:nvSpPr>
        <p:spPr>
          <a:xfrm>
            <a:off x="1586542" y="3538178"/>
            <a:ext cx="245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92"/>
          <p:cNvSpPr txBox="1"/>
          <p:nvPr>
            <p:ph idx="9" type="body"/>
          </p:nvPr>
        </p:nvSpPr>
        <p:spPr>
          <a:xfrm>
            <a:off x="1553943" y="4672870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2" name="Google Shape;362;p92"/>
          <p:cNvSpPr txBox="1"/>
          <p:nvPr>
            <p:ph idx="13" type="body"/>
          </p:nvPr>
        </p:nvSpPr>
        <p:spPr>
          <a:xfrm>
            <a:off x="1553943" y="5161709"/>
            <a:ext cx="4677624" cy="4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B9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99B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3" name="Google Shape;363;p92"/>
          <p:cNvSpPr txBox="1"/>
          <p:nvPr>
            <p:ph idx="14" type="body"/>
          </p:nvPr>
        </p:nvSpPr>
        <p:spPr>
          <a:xfrm>
            <a:off x="2545748" y="5661180"/>
            <a:ext cx="231464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4" name="Google Shape;364;p92"/>
          <p:cNvSpPr txBox="1"/>
          <p:nvPr>
            <p:ph idx="15" type="body"/>
          </p:nvPr>
        </p:nvSpPr>
        <p:spPr>
          <a:xfrm>
            <a:off x="1586542" y="5990526"/>
            <a:ext cx="4933802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5" name="Google Shape;365;p92"/>
          <p:cNvSpPr txBox="1"/>
          <p:nvPr/>
        </p:nvSpPr>
        <p:spPr>
          <a:xfrm>
            <a:off x="1611446" y="5696550"/>
            <a:ext cx="2452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92"/>
          <p:cNvCxnSpPr/>
          <p:nvPr/>
        </p:nvCxnSpPr>
        <p:spPr>
          <a:xfrm>
            <a:off x="574158" y="4479648"/>
            <a:ext cx="7368363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black, object, indoor&#10;&#10;Description generated with high confidence" id="367" name="Google Shape;36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6961051" y="2227298"/>
            <a:ext cx="6860952" cy="245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92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">
  <p:cSld name="Title &amp; 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Google Shape;370;p93"/>
          <p:cNvCxnSpPr/>
          <p:nvPr/>
        </p:nvCxnSpPr>
        <p:spPr>
          <a:xfrm>
            <a:off x="370316" y="1284971"/>
            <a:ext cx="11618000" cy="0"/>
          </a:xfrm>
          <a:prstGeom prst="straightConnector1">
            <a:avLst/>
          </a:prstGeom>
          <a:noFill/>
          <a:ln cap="flat" cmpd="sng" w="12700">
            <a:solidFill>
              <a:srgbClr val="0C3A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1" name="Google Shape;371;p93"/>
          <p:cNvSpPr txBox="1"/>
          <p:nvPr>
            <p:ph type="title"/>
          </p:nvPr>
        </p:nvSpPr>
        <p:spPr>
          <a:xfrm>
            <a:off x="838200" y="456755"/>
            <a:ext cx="10515600" cy="106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63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93"/>
          <p:cNvSpPr txBox="1"/>
          <p:nvPr>
            <p:ph idx="1" type="body"/>
          </p:nvPr>
        </p:nvSpPr>
        <p:spPr>
          <a:xfrm>
            <a:off x="838200" y="1414273"/>
            <a:ext cx="10515600" cy="453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A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3" name="Google Shape;373;p93"/>
          <p:cNvSpPr txBox="1"/>
          <p:nvPr>
            <p:ph idx="11" type="ftr"/>
          </p:nvPr>
        </p:nvSpPr>
        <p:spPr>
          <a:xfrm>
            <a:off x="683445" y="6299144"/>
            <a:ext cx="8848116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63"/>
              </a:buClr>
              <a:buSzPts val="1400"/>
              <a:buFont typeface="Verdana"/>
              <a:buNone/>
              <a:defRPr b="0" i="0" sz="75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4" name="Google Shape;374;p93"/>
          <p:cNvSpPr txBox="1"/>
          <p:nvPr/>
        </p:nvSpPr>
        <p:spPr>
          <a:xfrm>
            <a:off x="11469120" y="6378214"/>
            <a:ext cx="519196" cy="3306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E9D"/>
              </a:buClr>
              <a:buSzPts val="800"/>
              <a:buFont typeface="Verdana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888E9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i="0" sz="800" u="none" cap="none" strike="noStrike">
              <a:solidFill>
                <a:srgbClr val="888E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5" name="Google Shape;37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31835" y="6255804"/>
            <a:ext cx="1637285" cy="52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Comparison">
  <p:cSld name="Chart 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4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94"/>
          <p:cNvSpPr txBox="1"/>
          <p:nvPr>
            <p:ph idx="1" type="body"/>
          </p:nvPr>
        </p:nvSpPr>
        <p:spPr>
          <a:xfrm>
            <a:off x="587375" y="5977182"/>
            <a:ext cx="5157788" cy="501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663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36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9" name="Google Shape;379;p94"/>
          <p:cNvSpPr txBox="1"/>
          <p:nvPr>
            <p:ph idx="2" type="body"/>
          </p:nvPr>
        </p:nvSpPr>
        <p:spPr>
          <a:xfrm>
            <a:off x="587679" y="1307939"/>
            <a:ext cx="9545877" cy="686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80" name="Google Shape;380;p94"/>
          <p:cNvSpPr txBox="1"/>
          <p:nvPr>
            <p:ph type="title"/>
          </p:nvPr>
        </p:nvSpPr>
        <p:spPr>
          <a:xfrm>
            <a:off x="587679" y="370679"/>
            <a:ext cx="9545877" cy="822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0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81" name="Google Shape;381;p94"/>
          <p:cNvCxnSpPr/>
          <p:nvPr/>
        </p:nvCxnSpPr>
        <p:spPr>
          <a:xfrm>
            <a:off x="587374" y="892420"/>
            <a:ext cx="9829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94"/>
          <p:cNvCxnSpPr/>
          <p:nvPr/>
        </p:nvCxnSpPr>
        <p:spPr>
          <a:xfrm>
            <a:off x="596083" y="1658775"/>
            <a:ext cx="954618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/ Title">
  <p:cSld name="Chart w/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5"/>
          <p:cNvSpPr txBox="1"/>
          <p:nvPr>
            <p:ph idx="1" type="body"/>
          </p:nvPr>
        </p:nvSpPr>
        <p:spPr>
          <a:xfrm>
            <a:off x="587679" y="1307939"/>
            <a:ext cx="9545877" cy="686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85" name="Google Shape;385;p95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366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95"/>
          <p:cNvSpPr txBox="1"/>
          <p:nvPr>
            <p:ph type="title"/>
          </p:nvPr>
        </p:nvSpPr>
        <p:spPr>
          <a:xfrm>
            <a:off x="587679" y="370679"/>
            <a:ext cx="9545877" cy="822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0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7" name="Google Shape;387;p95"/>
          <p:cNvSpPr txBox="1"/>
          <p:nvPr>
            <p:ph idx="2" type="body"/>
          </p:nvPr>
        </p:nvSpPr>
        <p:spPr>
          <a:xfrm>
            <a:off x="587374" y="5952124"/>
            <a:ext cx="9401577" cy="5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663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366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cxnSp>
        <p:nvCxnSpPr>
          <p:cNvPr id="388" name="Google Shape;388;p95"/>
          <p:cNvCxnSpPr/>
          <p:nvPr/>
        </p:nvCxnSpPr>
        <p:spPr>
          <a:xfrm>
            <a:off x="587374" y="892420"/>
            <a:ext cx="9829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95"/>
          <p:cNvCxnSpPr/>
          <p:nvPr/>
        </p:nvCxnSpPr>
        <p:spPr>
          <a:xfrm>
            <a:off x="596083" y="1658775"/>
            <a:ext cx="954618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V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6"/>
          <p:cNvSpPr txBox="1"/>
          <p:nvPr>
            <p:ph type="title"/>
          </p:nvPr>
        </p:nvSpPr>
        <p:spPr>
          <a:xfrm>
            <a:off x="831850" y="1709738"/>
            <a:ext cx="5927765" cy="2040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b="0" i="0" sz="6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96"/>
          <p:cNvSpPr txBox="1"/>
          <p:nvPr>
            <p:ph idx="1" type="body"/>
          </p:nvPr>
        </p:nvSpPr>
        <p:spPr>
          <a:xfrm>
            <a:off x="831850" y="4244909"/>
            <a:ext cx="592776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8999A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/ With Runner">
  <p:cSld name="Title &amp; Text / With Runne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7"/>
          <p:cNvSpPr txBox="1"/>
          <p:nvPr/>
        </p:nvSpPr>
        <p:spPr>
          <a:xfrm>
            <a:off x="11469120" y="6378215"/>
            <a:ext cx="342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E9D"/>
              </a:buClr>
              <a:buSzPts val="800"/>
              <a:buFont typeface="Verdana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888E9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i="0" sz="800" u="none" cap="none" strike="noStrike">
              <a:solidFill>
                <a:srgbClr val="888E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97"/>
          <p:cNvSpPr txBox="1"/>
          <p:nvPr>
            <p:ph idx="11" type="ftr"/>
          </p:nvPr>
        </p:nvSpPr>
        <p:spPr>
          <a:xfrm>
            <a:off x="683445" y="6299144"/>
            <a:ext cx="8848116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663"/>
              </a:buClr>
              <a:buSzPts val="1400"/>
              <a:buFont typeface="Verdana"/>
              <a:buNone/>
              <a:defRPr b="0" i="0" sz="75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cxnSp>
        <p:nvCxnSpPr>
          <p:cNvPr id="396" name="Google Shape;396;p97"/>
          <p:cNvCxnSpPr/>
          <p:nvPr/>
        </p:nvCxnSpPr>
        <p:spPr>
          <a:xfrm>
            <a:off x="370316" y="1284971"/>
            <a:ext cx="11618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7" name="Google Shape;397;p97"/>
          <p:cNvSpPr txBox="1"/>
          <p:nvPr>
            <p:ph type="title"/>
          </p:nvPr>
        </p:nvSpPr>
        <p:spPr>
          <a:xfrm>
            <a:off x="838200" y="456755"/>
            <a:ext cx="10515600" cy="106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63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97"/>
          <p:cNvSpPr txBox="1"/>
          <p:nvPr>
            <p:ph idx="1" type="body"/>
          </p:nvPr>
        </p:nvSpPr>
        <p:spPr>
          <a:xfrm>
            <a:off x="838200" y="1414273"/>
            <a:ext cx="10515600" cy="453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A3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8A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6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Lines &amp; Dots, Left">
  <p:cSld name="Section Divider: Lines &amp; Dots, Lef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048"/>
            <a:ext cx="12186587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1"/>
          <p:cNvSpPr txBox="1"/>
          <p:nvPr>
            <p:ph idx="1" type="body"/>
          </p:nvPr>
        </p:nvSpPr>
        <p:spPr>
          <a:xfrm>
            <a:off x="3962400" y="2514600"/>
            <a:ext cx="74554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: Dot Brackets">
  <p:cSld name="Section Divider: Dot Bracke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8"/>
            <a:ext cx="12192226" cy="68578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6"/>
          <p:cNvSpPr txBox="1"/>
          <p:nvPr>
            <p:ph idx="1" type="body"/>
          </p:nvPr>
        </p:nvSpPr>
        <p:spPr>
          <a:xfrm>
            <a:off x="2368299" y="2514600"/>
            <a:ext cx="74554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: Dots w/ Line">
  <p:cSld name="Content Page: Dots w/ Lin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3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b="1" i="0" sz="4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3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73"/>
          <p:cNvPicPr preferRelativeResize="0"/>
          <p:nvPr/>
        </p:nvPicPr>
        <p:blipFill rotWithShape="1">
          <a:blip r:embed="rId2">
            <a:alphaModFix/>
          </a:blip>
          <a:srcRect b="72461" l="0" r="0" t="22217"/>
          <a:stretch/>
        </p:blipFill>
        <p:spPr>
          <a:xfrm>
            <a:off x="3382" y="1082675"/>
            <a:ext cx="12188618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7" Type="http://schemas.openxmlformats.org/officeDocument/2006/relationships/theme" Target="../theme/theme2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idx="12" type="sldNum"/>
          </p:nvPr>
        </p:nvSpPr>
        <p:spPr>
          <a:xfrm>
            <a:off x="90536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8999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"/>
          <p:cNvSpPr txBox="1"/>
          <p:nvPr>
            <p:ph idx="1" type="body"/>
          </p:nvPr>
        </p:nvSpPr>
        <p:spPr>
          <a:xfrm>
            <a:off x="914400" y="650875"/>
            <a:ext cx="7889875" cy="2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</a:pPr>
            <a:r>
              <a:rPr lang="en-US" sz="6600"/>
              <a:t>State of the Teacher Workforce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</a:pPr>
            <a:r>
              <a:t/>
            </a:r>
            <a:endParaRPr sz="6600"/>
          </a:p>
        </p:txBody>
      </p:sp>
      <p:sp>
        <p:nvSpPr>
          <p:cNvPr id="404" name="Google Shape;404;p1"/>
          <p:cNvSpPr txBox="1"/>
          <p:nvPr>
            <p:ph idx="2" type="body"/>
          </p:nvPr>
        </p:nvSpPr>
        <p:spPr>
          <a:xfrm>
            <a:off x="914400" y="3808413"/>
            <a:ext cx="7975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Analysis of Publicly Available Teacher Data Across Houston School Systems 2012-2022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3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6 Houston-area ISDs saw their average teacher tenure decline by a year or more from 2012 to 2022.</a:t>
            </a:r>
            <a:endParaRPr/>
          </a:p>
        </p:txBody>
      </p:sp>
      <p:pic>
        <p:nvPicPr>
          <p:cNvPr id="480" name="Google Shape;48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6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03"/>
          <p:cNvSpPr txBox="1"/>
          <p:nvPr/>
        </p:nvSpPr>
        <p:spPr>
          <a:xfrm>
            <a:off x="-181155" y="642803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103"/>
          <p:cNvCxnSpPr/>
          <p:nvPr/>
        </p:nvCxnSpPr>
        <p:spPr>
          <a:xfrm flipH="1" rot="10800000">
            <a:off x="684155" y="2322181"/>
            <a:ext cx="1822222" cy="345366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3" name="Google Shape;483;p103"/>
          <p:cNvCxnSpPr/>
          <p:nvPr/>
        </p:nvCxnSpPr>
        <p:spPr>
          <a:xfrm flipH="1" rot="10800000">
            <a:off x="684155" y="3203689"/>
            <a:ext cx="2466907" cy="257216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4" name="Google Shape;484;p103"/>
          <p:cNvCxnSpPr/>
          <p:nvPr/>
        </p:nvCxnSpPr>
        <p:spPr>
          <a:xfrm flipH="1" rot="10800000">
            <a:off x="684155" y="2486642"/>
            <a:ext cx="3736541" cy="328920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5" name="Google Shape;485;p103"/>
          <p:cNvCxnSpPr/>
          <p:nvPr/>
        </p:nvCxnSpPr>
        <p:spPr>
          <a:xfrm flipH="1" rot="10800000">
            <a:off x="684155" y="3539188"/>
            <a:ext cx="4979862" cy="223666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6" name="Google Shape;486;p103"/>
          <p:cNvCxnSpPr/>
          <p:nvPr/>
        </p:nvCxnSpPr>
        <p:spPr>
          <a:xfrm flipH="1" rot="10800000">
            <a:off x="684155" y="2631367"/>
            <a:ext cx="5677174" cy="314448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7" name="Google Shape;487;p103"/>
          <p:cNvCxnSpPr/>
          <p:nvPr/>
        </p:nvCxnSpPr>
        <p:spPr>
          <a:xfrm flipH="1" rot="10800000">
            <a:off x="684155" y="2907660"/>
            <a:ext cx="6927074" cy="286819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04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Similarly, average teacher experience has declined or stayed flat since 2012 at many—but not all—Houston-area ISDs.</a:t>
            </a:r>
            <a:endParaRPr/>
          </a:p>
        </p:txBody>
      </p:sp>
      <p:pic>
        <p:nvPicPr>
          <p:cNvPr id="493" name="Google Shape;49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6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04"/>
          <p:cNvSpPr txBox="1"/>
          <p:nvPr/>
        </p:nvSpPr>
        <p:spPr>
          <a:xfrm>
            <a:off x="-181155" y="650423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5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Three Houston-area ISDs saw their average teacher experience increase from 2012 to 2022.</a:t>
            </a:r>
            <a:endParaRPr/>
          </a:p>
        </p:txBody>
      </p:sp>
      <p:pic>
        <p:nvPicPr>
          <p:cNvPr id="500" name="Google Shape;50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6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05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5"/>
          <p:cNvSpPr/>
          <p:nvPr/>
        </p:nvSpPr>
        <p:spPr>
          <a:xfrm rot="-5400000">
            <a:off x="2078462" y="2256075"/>
            <a:ext cx="1072926" cy="6381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5"/>
          <p:cNvSpPr txBox="1"/>
          <p:nvPr/>
        </p:nvSpPr>
        <p:spPr>
          <a:xfrm>
            <a:off x="10005351" y="1942040"/>
            <a:ext cx="2147339" cy="116955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Alief, Pasadena, and Sheldon ISDs saw increases in average teacher experience since 2012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5"/>
          <p:cNvSpPr/>
          <p:nvPr/>
        </p:nvSpPr>
        <p:spPr>
          <a:xfrm rot="-5400000">
            <a:off x="4618828" y="2479791"/>
            <a:ext cx="1072926" cy="6381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5"/>
          <p:cNvSpPr/>
          <p:nvPr/>
        </p:nvSpPr>
        <p:spPr>
          <a:xfrm rot="-5400000">
            <a:off x="6506826" y="3106301"/>
            <a:ext cx="1072926" cy="6381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6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Only Pasadena ISD, KIPP, and other charters saw increases in both average teacher experience and teacher tenure since 2012.</a:t>
            </a:r>
            <a:endParaRPr/>
          </a:p>
        </p:txBody>
      </p:sp>
      <p:pic>
        <p:nvPicPr>
          <p:cNvPr id="511" name="Google Shape;51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080" y="1350470"/>
            <a:ext cx="8845997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06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06"/>
          <p:cNvSpPr/>
          <p:nvPr/>
        </p:nvSpPr>
        <p:spPr>
          <a:xfrm>
            <a:off x="6323159" y="1656272"/>
            <a:ext cx="3234906" cy="224286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06"/>
          <p:cNvSpPr txBox="1"/>
          <p:nvPr/>
        </p:nvSpPr>
        <p:spPr>
          <a:xfrm>
            <a:off x="9847914" y="2085207"/>
            <a:ext cx="2202018" cy="138499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These districts all saw their teachers stay within the district longer, on average, and saw their average teacher experience grow.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7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Four Houston-area ISDs saw decreases in both average teacher tenure and experience since 2012.</a:t>
            </a:r>
            <a:endParaRPr/>
          </a:p>
        </p:txBody>
      </p:sp>
      <p:pic>
        <p:nvPicPr>
          <p:cNvPr id="520" name="Google Shape;52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080" y="1350470"/>
            <a:ext cx="8845997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07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07"/>
          <p:cNvSpPr/>
          <p:nvPr/>
        </p:nvSpPr>
        <p:spPr>
          <a:xfrm>
            <a:off x="2268745" y="4008582"/>
            <a:ext cx="3234906" cy="2242867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07"/>
          <p:cNvSpPr txBox="1"/>
          <p:nvPr/>
        </p:nvSpPr>
        <p:spPr>
          <a:xfrm>
            <a:off x="6688351" y="4922754"/>
            <a:ext cx="2767707" cy="116955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Conversely, these districts all saw their teachers stay within the district for less time, on average, and saw their average teacher experience decline.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107"/>
          <p:cNvCxnSpPr>
            <a:stCxn id="523" idx="1"/>
            <a:endCxn id="522" idx="3"/>
          </p:cNvCxnSpPr>
          <p:nvPr/>
        </p:nvCxnSpPr>
        <p:spPr>
          <a:xfrm rot="10800000">
            <a:off x="5503651" y="5130130"/>
            <a:ext cx="1184700" cy="377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8"/>
          <p:cNvSpPr txBox="1"/>
          <p:nvPr>
            <p:ph idx="1" type="body"/>
          </p:nvPr>
        </p:nvSpPr>
        <p:spPr>
          <a:xfrm>
            <a:off x="3962400" y="2514600"/>
            <a:ext cx="74554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Teacher Turnover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9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All Houston-area ISDs saw increases in their teacher turnover ratios since 2012, while YES Prep’s teacher turnover declined.</a:t>
            </a:r>
            <a:endParaRPr/>
          </a:p>
        </p:txBody>
      </p:sp>
      <p:pic>
        <p:nvPicPr>
          <p:cNvPr id="535" name="Google Shape;53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1" y="1350470"/>
            <a:ext cx="9730594" cy="530759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09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0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Most Houston-area ISDs saw their teacher turnover ratios increase by 4+ percentage points since 2012.</a:t>
            </a:r>
            <a:endParaRPr/>
          </a:p>
        </p:txBody>
      </p:sp>
      <p:pic>
        <p:nvPicPr>
          <p:cNvPr id="542" name="Google Shape;54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6" cy="530759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10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line chart&#10;&#10;Description automatically generated" id="548" name="Google Shape;548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420" y="1345234"/>
            <a:ext cx="9552856" cy="521064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1"/>
          <p:cNvSpPr txBox="1"/>
          <p:nvPr>
            <p:ph type="title"/>
          </p:nvPr>
        </p:nvSpPr>
        <p:spPr>
          <a:xfrm>
            <a:off x="509588" y="302117"/>
            <a:ext cx="1084252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Teacher turnover in Houston ISD is inversely related to the Houston region’s unemployment rate.</a:t>
            </a:r>
            <a:endParaRPr/>
          </a:p>
        </p:txBody>
      </p:sp>
      <p:sp>
        <p:nvSpPr>
          <p:cNvPr id="550" name="Google Shape;550;p111"/>
          <p:cNvSpPr txBox="1"/>
          <p:nvPr>
            <p:ph idx="1" type="body"/>
          </p:nvPr>
        </p:nvSpPr>
        <p:spPr>
          <a:xfrm>
            <a:off x="-646982" y="6466910"/>
            <a:ext cx="10270503" cy="391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2012-2022; U.S. Bureau of Labor Statistics, Unemployment Rate in Houston-The Woodlands-Sugar Land, TX (MSA), 2012-2022. </a:t>
            </a:r>
            <a:b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Unemployment rates represent unemployment rate as of January of the listed year.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1" name="Google Shape;551;p111"/>
          <p:cNvCxnSpPr>
            <a:stCxn id="552" idx="3"/>
          </p:cNvCxnSpPr>
          <p:nvPr/>
        </p:nvCxnSpPr>
        <p:spPr>
          <a:xfrm flipH="1" rot="10800000">
            <a:off x="8066973" y="2727602"/>
            <a:ext cx="1232100" cy="11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2" name="Google Shape;552;p111"/>
          <p:cNvSpPr txBox="1"/>
          <p:nvPr/>
        </p:nvSpPr>
        <p:spPr>
          <a:xfrm>
            <a:off x="6096000" y="3263326"/>
            <a:ext cx="1970973" cy="116955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During periods of high unemployment, teachers are more likely to stay in the profession.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111"/>
          <p:cNvCxnSpPr>
            <a:stCxn id="552" idx="3"/>
          </p:cNvCxnSpPr>
          <p:nvPr/>
        </p:nvCxnSpPr>
        <p:spPr>
          <a:xfrm>
            <a:off x="8066973" y="3848102"/>
            <a:ext cx="1162200" cy="739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line chart&#10;&#10;Description automatically generated" id="558" name="Google Shape;55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420" y="1345234"/>
            <a:ext cx="9552856" cy="521064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12"/>
          <p:cNvSpPr txBox="1"/>
          <p:nvPr>
            <p:ph type="title"/>
          </p:nvPr>
        </p:nvSpPr>
        <p:spPr>
          <a:xfrm>
            <a:off x="509588" y="302117"/>
            <a:ext cx="1084252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Teacher turnover in Houston ISD is inversely related to the Houston region’s unemployment rate.</a:t>
            </a:r>
            <a:endParaRPr/>
          </a:p>
        </p:txBody>
      </p:sp>
      <p:sp>
        <p:nvSpPr>
          <p:cNvPr id="560" name="Google Shape;560;p112"/>
          <p:cNvSpPr txBox="1"/>
          <p:nvPr>
            <p:ph idx="1" type="body"/>
          </p:nvPr>
        </p:nvSpPr>
        <p:spPr>
          <a:xfrm>
            <a:off x="-380998" y="6455425"/>
            <a:ext cx="125514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2012-2022; U.S. Bureau of Labor Statistics, Unemployment Rate in Houston-The Woodlands-Sugar Land, TX (MSA), 2012-2022. </a:t>
            </a:r>
            <a:b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Unemployment rates represent unemployment rate as of January of the listed year.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112"/>
          <p:cNvCxnSpPr>
            <a:stCxn id="562" idx="3"/>
          </p:cNvCxnSpPr>
          <p:nvPr/>
        </p:nvCxnSpPr>
        <p:spPr>
          <a:xfrm flipH="1" rot="10800000">
            <a:off x="8066973" y="2115580"/>
            <a:ext cx="2076600" cy="162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2" name="Google Shape;562;p112"/>
          <p:cNvSpPr txBox="1"/>
          <p:nvPr/>
        </p:nvSpPr>
        <p:spPr>
          <a:xfrm>
            <a:off x="5757620" y="3263326"/>
            <a:ext cx="2309353" cy="95410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With better labor market conditions, though, teachers are more likely to leave the profession.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p112"/>
          <p:cNvCxnSpPr>
            <a:stCxn id="562" idx="3"/>
          </p:cNvCxnSpPr>
          <p:nvPr/>
        </p:nvCxnSpPr>
        <p:spPr>
          <a:xfrm>
            <a:off x="8066973" y="3740380"/>
            <a:ext cx="1960500" cy="121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8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</a:pPr>
            <a:r>
              <a:rPr lang="en-US"/>
              <a:t>Teachers and Staff</a:t>
            </a:r>
            <a:endParaRPr/>
          </a:p>
        </p:txBody>
      </p:sp>
      <p:sp>
        <p:nvSpPr>
          <p:cNvPr id="410" name="Google Shape;410;p98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11" name="Google Shape;411;p98"/>
          <p:cNvGraphicFramePr/>
          <p:nvPr/>
        </p:nvGraphicFramePr>
        <p:xfrm>
          <a:off x="1736825" y="11143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{E9EB9EC6-FDF3-4670-9A32-7F0C5E3BBC0B}</a:tableStyleId>
              </a:tblPr>
              <a:tblGrid>
                <a:gridCol w="1743000"/>
                <a:gridCol w="1743000"/>
                <a:gridCol w="1743000"/>
                <a:gridCol w="1743000"/>
                <a:gridCol w="1743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District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Campuses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Students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Teachers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Teachers per Campus (Average)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Aldine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61,528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3,942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50.5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Alief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40,642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3,172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70.5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Channelview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9,503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602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46.3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Galena Park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21,400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1,397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55.9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Houston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273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193,727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10,620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38.9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Pasadena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49,255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3,828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57.1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Sheldon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10,565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629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48.4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Spring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33,406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2,177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51.8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Spring Branch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33,474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2,197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47.8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YES Prep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14,557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858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45.2</a:t>
                      </a:r>
                      <a:endParaRPr sz="1400" u="none" cap="none" strike="noStrike"/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  <p:sp>
        <p:nvSpPr>
          <p:cNvPr id="412" name="Google Shape;412;p98"/>
          <p:cNvSpPr txBox="1"/>
          <p:nvPr/>
        </p:nvSpPr>
        <p:spPr>
          <a:xfrm>
            <a:off x="-15208" y="655227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13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As teacher turnover ratios have increased, so has the proportion of beginning teachers at most Houston-area ISDs and charters.</a:t>
            </a:r>
            <a:endParaRPr/>
          </a:p>
        </p:txBody>
      </p:sp>
      <p:pic>
        <p:nvPicPr>
          <p:cNvPr id="569" name="Google Shape;569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1" y="1350470"/>
            <a:ext cx="9730594" cy="5307597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13"/>
          <p:cNvSpPr txBox="1"/>
          <p:nvPr/>
        </p:nvSpPr>
        <p:spPr>
          <a:xfrm>
            <a:off x="-152405" y="650648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14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Channelview ISD, Spring ISD, and YES Prep all saw double digit increases in their beginning teacher rates since 2012.</a:t>
            </a:r>
            <a:endParaRPr/>
          </a:p>
        </p:txBody>
      </p:sp>
      <p:pic>
        <p:nvPicPr>
          <p:cNvPr id="576" name="Google Shape;576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1" y="1350470"/>
            <a:ext cx="9730594" cy="530759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14"/>
          <p:cNvSpPr txBox="1"/>
          <p:nvPr/>
        </p:nvSpPr>
        <p:spPr>
          <a:xfrm>
            <a:off x="-5" y="6469510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14"/>
          <p:cNvSpPr/>
          <p:nvPr/>
        </p:nvSpPr>
        <p:spPr>
          <a:xfrm rot="-5400000">
            <a:off x="2634660" y="3943762"/>
            <a:ext cx="1407781" cy="6381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14"/>
          <p:cNvSpPr/>
          <p:nvPr/>
        </p:nvSpPr>
        <p:spPr>
          <a:xfrm rot="-5400000">
            <a:off x="5064696" y="3783140"/>
            <a:ext cx="1544831" cy="6381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14"/>
          <p:cNvSpPr/>
          <p:nvPr/>
        </p:nvSpPr>
        <p:spPr>
          <a:xfrm rot="-5400000">
            <a:off x="7635347" y="2148957"/>
            <a:ext cx="1407781" cy="63810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3"/>
          <p:cNvSpPr txBox="1"/>
          <p:nvPr>
            <p:ph idx="1" type="body"/>
          </p:nvPr>
        </p:nvSpPr>
        <p:spPr>
          <a:xfrm>
            <a:off x="2368299" y="2514600"/>
            <a:ext cx="74554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/>
              <a:t>Teacher Salaries</a:t>
            </a:r>
            <a:endParaRPr/>
          </a:p>
        </p:txBody>
      </p:sp>
      <p:sp>
        <p:nvSpPr>
          <p:cNvPr id="586" name="Google Shape;586;p13"/>
          <p:cNvSpPr txBox="1"/>
          <p:nvPr>
            <p:ph idx="4294967295" type="sldNum"/>
          </p:nvPr>
        </p:nvSpPr>
        <p:spPr>
          <a:xfrm>
            <a:off x="9448800" y="64103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15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Most Houston-area ISDs and charters have seen notable decreases in inflation-adjusted salaries since 2012</a:t>
            </a:r>
            <a:endParaRPr/>
          </a:p>
        </p:txBody>
      </p:sp>
      <p:pic>
        <p:nvPicPr>
          <p:cNvPr id="592" name="Google Shape;59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513" y="1439633"/>
            <a:ext cx="9457589" cy="515868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15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6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Adjusted for inflation, teachers in many Houston-area ISDs earned thousands of dollars less, on average, than in 2012.</a:t>
            </a:r>
            <a:endParaRPr/>
          </a:p>
        </p:txBody>
      </p:sp>
      <p:pic>
        <p:nvPicPr>
          <p:cNvPr id="599" name="Google Shape;599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513" y="1439633"/>
            <a:ext cx="9457589" cy="515868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16"/>
          <p:cNvSpPr txBox="1"/>
          <p:nvPr/>
        </p:nvSpPr>
        <p:spPr>
          <a:xfrm>
            <a:off x="82570" y="644593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16"/>
          <p:cNvSpPr/>
          <p:nvPr/>
        </p:nvSpPr>
        <p:spPr>
          <a:xfrm rot="5400000">
            <a:off x="6261563" y="3408711"/>
            <a:ext cx="888085" cy="47804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16"/>
          <p:cNvCxnSpPr>
            <a:stCxn id="603" idx="1"/>
            <a:endCxn id="601" idx="0"/>
          </p:cNvCxnSpPr>
          <p:nvPr/>
        </p:nvCxnSpPr>
        <p:spPr>
          <a:xfrm flipH="1">
            <a:off x="6944640" y="2549709"/>
            <a:ext cx="2949300" cy="109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3" name="Google Shape;603;p116"/>
          <p:cNvSpPr txBox="1"/>
          <p:nvPr/>
        </p:nvSpPr>
        <p:spPr>
          <a:xfrm>
            <a:off x="9893940" y="1964933"/>
            <a:ext cx="2223505" cy="116955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Only Spring ISD teachers saw a meaningful increase in adjusted average salaries from 2012 to 2022.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17"/>
          <p:cNvSpPr txBox="1"/>
          <p:nvPr>
            <p:ph type="title"/>
          </p:nvPr>
        </p:nvSpPr>
        <p:spPr>
          <a:xfrm>
            <a:off x="836508" y="302117"/>
            <a:ext cx="10878164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Most ISDs around Houston and Texas saw declines in real teacher salaries since 2012, while their teacher turnover ratios increased.</a:t>
            </a:r>
            <a:endParaRPr/>
          </a:p>
        </p:txBody>
      </p:sp>
      <p:pic>
        <p:nvPicPr>
          <p:cNvPr id="609" name="Google Shape;60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04" y="1433499"/>
            <a:ext cx="8721992" cy="523319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17"/>
          <p:cNvSpPr txBox="1"/>
          <p:nvPr/>
        </p:nvSpPr>
        <p:spPr>
          <a:xfrm>
            <a:off x="-203730" y="647928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7"/>
          <p:cNvSpPr/>
          <p:nvPr/>
        </p:nvSpPr>
        <p:spPr>
          <a:xfrm>
            <a:off x="2208356" y="1725283"/>
            <a:ext cx="3948026" cy="190643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005" y="1433499"/>
            <a:ext cx="8721990" cy="523319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18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Only 4 districts saw decreases in teacher turnover ratio since 2012; 2 of those also saw decreased salaries after inflation.</a:t>
            </a:r>
            <a:endParaRPr/>
          </a:p>
        </p:txBody>
      </p:sp>
      <p:sp>
        <p:nvSpPr>
          <p:cNvPr id="618" name="Google Shape;618;p118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8"/>
          <p:cNvSpPr/>
          <p:nvPr/>
        </p:nvSpPr>
        <p:spPr>
          <a:xfrm>
            <a:off x="2147973" y="3795622"/>
            <a:ext cx="8134713" cy="1906438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118"/>
          <p:cNvCxnSpPr/>
          <p:nvPr/>
        </p:nvCxnSpPr>
        <p:spPr>
          <a:xfrm rot="10800000">
            <a:off x="5904854" y="4912963"/>
            <a:ext cx="5007561" cy="20249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1" name="Google Shape;621;p118"/>
          <p:cNvCxnSpPr/>
          <p:nvPr/>
        </p:nvCxnSpPr>
        <p:spPr>
          <a:xfrm rot="10800000">
            <a:off x="5013702" y="3990814"/>
            <a:ext cx="5898713" cy="112464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19"/>
          <p:cNvSpPr txBox="1"/>
          <p:nvPr>
            <p:ph idx="1" type="body"/>
          </p:nvPr>
        </p:nvSpPr>
        <p:spPr>
          <a:xfrm>
            <a:off x="2374399" y="2036763"/>
            <a:ext cx="7443202" cy="139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/>
              <a:t>Appendix 1: Other Figures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line chart&#10;&#10;Description automatically generated" id="631" name="Google Shape;63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338" y="1505111"/>
            <a:ext cx="9497324" cy="518035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20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Average teacher experience is lower in campuses that were not rated in 2022 under SB 1365.</a:t>
            </a:r>
            <a:endParaRPr/>
          </a:p>
        </p:txBody>
      </p:sp>
      <p:sp>
        <p:nvSpPr>
          <p:cNvPr id="633" name="Google Shape;633;p120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2022; TEA Accountability Reports,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857" y="1595984"/>
            <a:ext cx="9968901" cy="498445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21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Student-teacher ratios vary across campus accountability ratings by grade type.</a:t>
            </a:r>
            <a:endParaRPr/>
          </a:p>
        </p:txBody>
      </p:sp>
      <p:sp>
        <p:nvSpPr>
          <p:cNvPr id="640" name="Google Shape;640;p121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2022; TEA Accountability Reports,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9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</a:pPr>
            <a:r>
              <a:rPr lang="en-US"/>
              <a:t>Teachers and Other Staff by District</a:t>
            </a:r>
            <a:endParaRPr/>
          </a:p>
        </p:txBody>
      </p:sp>
      <p:sp>
        <p:nvSpPr>
          <p:cNvPr id="418" name="Google Shape;418;p99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19" name="Google Shape;419;p99"/>
          <p:cNvGraphicFramePr/>
          <p:nvPr/>
        </p:nvGraphicFramePr>
        <p:xfrm>
          <a:off x="476339" y="11341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{E9EB9EC6-FDF3-4670-9A32-7F0C5E3BBC0B}</a:tableStyleId>
              </a:tblPr>
              <a:tblGrid>
                <a:gridCol w="1605125"/>
                <a:gridCol w="1605125"/>
                <a:gridCol w="1605125"/>
                <a:gridCol w="1605125"/>
                <a:gridCol w="1605125"/>
                <a:gridCol w="1605125"/>
                <a:gridCol w="1605125"/>
              </a:tblGrid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District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Teachers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Librarians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Counselors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Campus Leaders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Central Admin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# Educational Aides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Aldine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3,942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180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282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Alief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3,172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156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169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719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Channelview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602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153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5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Galena Park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1,397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253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Houston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10,620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262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1,188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Pasadena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3,828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196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1,071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Sheldon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629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167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Spring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2,177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474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9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Spring Branch ISD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2,197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424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YES Prep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858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20" name="Google Shape;420;p99"/>
          <p:cNvSpPr txBox="1"/>
          <p:nvPr/>
        </p:nvSpPr>
        <p:spPr>
          <a:xfrm>
            <a:off x="-624808" y="571407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1"/>
          <p:cNvSpPr txBox="1"/>
          <p:nvPr>
            <p:ph idx="1" type="body"/>
          </p:nvPr>
        </p:nvSpPr>
        <p:spPr>
          <a:xfrm>
            <a:off x="2374399" y="2036763"/>
            <a:ext cx="7443202" cy="139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/>
              <a:t>Appendix 2: Prior Year Figures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5"/>
          <p:cNvSpPr txBox="1"/>
          <p:nvPr>
            <p:ph type="title"/>
          </p:nvPr>
        </p:nvSpPr>
        <p:spPr>
          <a:xfrm>
            <a:off x="344077" y="302117"/>
            <a:ext cx="11632677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From 2012, Teachers With 1-5 Years of Experience Remain the Largest Cohort of all Experience Bands Within Houston Districts </a:t>
            </a:r>
            <a:endParaRPr/>
          </a:p>
        </p:txBody>
      </p:sp>
      <p:sp>
        <p:nvSpPr>
          <p:cNvPr id="651" name="Google Shape;651;p15"/>
          <p:cNvSpPr txBox="1"/>
          <p:nvPr>
            <p:ph idx="1" type="body"/>
          </p:nvPr>
        </p:nvSpPr>
        <p:spPr>
          <a:xfrm>
            <a:off x="344077" y="1282341"/>
            <a:ext cx="9545638" cy="365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Percentage Of All Teachers By Band of Experience From 2012 to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2" name="Google Shape;652;p15"/>
          <p:cNvGraphicFramePr/>
          <p:nvPr/>
        </p:nvGraphicFramePr>
        <p:xfrm>
          <a:off x="344076" y="1735767"/>
          <a:ext cx="11147197" cy="4372801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2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There is No Relationship Between Teacher Experience and 3</a:t>
            </a:r>
            <a:r>
              <a:rPr baseline="30000" lang="en-US" sz="2800"/>
              <a:t>rd</a:t>
            </a:r>
            <a:r>
              <a:rPr lang="en-US" sz="2800"/>
              <a:t> Grade Reading Proficiency in the Houston-area</a:t>
            </a:r>
            <a:endParaRPr/>
          </a:p>
        </p:txBody>
      </p:sp>
      <p:sp>
        <p:nvSpPr>
          <p:cNvPr id="658" name="Google Shape;658;p22"/>
          <p:cNvSpPr txBox="1"/>
          <p:nvPr>
            <p:ph idx="1" type="body"/>
          </p:nvPr>
        </p:nvSpPr>
        <p:spPr>
          <a:xfrm>
            <a:off x="0" y="6216978"/>
            <a:ext cx="515778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2021 and TEA STAAR,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2"/>
          <p:cNvSpPr txBox="1"/>
          <p:nvPr>
            <p:ph idx="2" type="body"/>
          </p:nvPr>
        </p:nvSpPr>
        <p:spPr>
          <a:xfrm>
            <a:off x="836508" y="1306512"/>
            <a:ext cx="9545638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vs. 3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rd</a:t>
            </a: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Grade Reading Proficiency in the Houston-area,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0" name="Google Shape;660;p22"/>
          <p:cNvGraphicFramePr/>
          <p:nvPr/>
        </p:nvGraphicFramePr>
        <p:xfrm>
          <a:off x="311150" y="2109788"/>
          <a:ext cx="11479213" cy="3703637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661" name="Google Shape;661;p22"/>
          <p:cNvCxnSpPr/>
          <p:nvPr/>
        </p:nvCxnSpPr>
        <p:spPr>
          <a:xfrm>
            <a:off x="1042988" y="4573588"/>
            <a:ext cx="1048702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2" name="Google Shape;662;p22"/>
          <p:cNvSpPr/>
          <p:nvPr/>
        </p:nvSpPr>
        <p:spPr>
          <a:xfrm>
            <a:off x="9493250" y="5907088"/>
            <a:ext cx="2133600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(Years)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63" name="Google Shape;663;p22"/>
          <p:cNvSpPr/>
          <p:nvPr/>
        </p:nvSpPr>
        <p:spPr>
          <a:xfrm>
            <a:off x="403225" y="1812925"/>
            <a:ext cx="2365375" cy="1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3rd Grade Reading Proficiency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3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There is No Relationship Between Teacher Experience and 4</a:t>
            </a:r>
            <a:r>
              <a:rPr baseline="30000" lang="en-US" sz="2800"/>
              <a:t>th</a:t>
            </a:r>
            <a:r>
              <a:rPr lang="en-US" sz="2800"/>
              <a:t> Grade Math Proficiency in the Houston-area</a:t>
            </a:r>
            <a:endParaRPr/>
          </a:p>
        </p:txBody>
      </p:sp>
      <p:sp>
        <p:nvSpPr>
          <p:cNvPr id="669" name="Google Shape;669;p23"/>
          <p:cNvSpPr txBox="1"/>
          <p:nvPr>
            <p:ph idx="1" type="body"/>
          </p:nvPr>
        </p:nvSpPr>
        <p:spPr>
          <a:xfrm>
            <a:off x="0" y="6230938"/>
            <a:ext cx="5157788" cy="285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2021 and TEA STAAR,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3"/>
          <p:cNvSpPr txBox="1"/>
          <p:nvPr>
            <p:ph idx="2" type="body"/>
          </p:nvPr>
        </p:nvSpPr>
        <p:spPr>
          <a:xfrm>
            <a:off x="836508" y="1306512"/>
            <a:ext cx="9545638" cy="351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vs. 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Grade Math Proficiency in the Houston-area,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1" name="Google Shape;671;p23"/>
          <p:cNvGraphicFramePr/>
          <p:nvPr/>
        </p:nvGraphicFramePr>
        <p:xfrm>
          <a:off x="311150" y="2109788"/>
          <a:ext cx="11479213" cy="3835400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672" name="Google Shape;672;p23"/>
          <p:cNvCxnSpPr/>
          <p:nvPr/>
        </p:nvCxnSpPr>
        <p:spPr>
          <a:xfrm>
            <a:off x="1042988" y="4668838"/>
            <a:ext cx="1048702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3" name="Google Shape;673;p23"/>
          <p:cNvSpPr/>
          <p:nvPr/>
        </p:nvSpPr>
        <p:spPr>
          <a:xfrm>
            <a:off x="9493250" y="6038850"/>
            <a:ext cx="2133600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(Years)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4" name="Google Shape;674;p23"/>
          <p:cNvSpPr/>
          <p:nvPr/>
        </p:nvSpPr>
        <p:spPr>
          <a:xfrm>
            <a:off x="403226" y="1812925"/>
            <a:ext cx="2117725" cy="1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4th Grade Math Proficiency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4"/>
          <p:cNvSpPr txBox="1"/>
          <p:nvPr>
            <p:ph type="title"/>
          </p:nvPr>
        </p:nvSpPr>
        <p:spPr>
          <a:xfrm>
            <a:off x="320675" y="302117"/>
            <a:ext cx="11471275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There is a Slight Positive Relationship Between Teacher Experience and 8</a:t>
            </a:r>
            <a:r>
              <a:rPr baseline="30000" lang="en-US" sz="2800"/>
              <a:t>th</a:t>
            </a:r>
            <a:r>
              <a:rPr lang="en-US" sz="2800"/>
              <a:t> Grade Science Proficiency in the Houston-area</a:t>
            </a:r>
            <a:endParaRPr/>
          </a:p>
        </p:txBody>
      </p:sp>
      <p:sp>
        <p:nvSpPr>
          <p:cNvPr id="680" name="Google Shape;680;p24"/>
          <p:cNvSpPr txBox="1"/>
          <p:nvPr>
            <p:ph idx="1" type="body"/>
          </p:nvPr>
        </p:nvSpPr>
        <p:spPr>
          <a:xfrm>
            <a:off x="0" y="6282964"/>
            <a:ext cx="5157788" cy="19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2021 and TEA STAAR,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4"/>
          <p:cNvSpPr txBox="1"/>
          <p:nvPr>
            <p:ph idx="2" type="body"/>
          </p:nvPr>
        </p:nvSpPr>
        <p:spPr>
          <a:xfrm>
            <a:off x="320675" y="1305382"/>
            <a:ext cx="9545638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vs. 8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Grade Science Proficiency in the Houston-area,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2" name="Google Shape;682;p24"/>
          <p:cNvGraphicFramePr/>
          <p:nvPr/>
        </p:nvGraphicFramePr>
        <p:xfrm>
          <a:off x="303213" y="2162175"/>
          <a:ext cx="11479212" cy="381635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83" name="Google Shape;683;p24"/>
          <p:cNvSpPr/>
          <p:nvPr/>
        </p:nvSpPr>
        <p:spPr>
          <a:xfrm>
            <a:off x="9485313" y="6072188"/>
            <a:ext cx="2133600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(Years)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4" name="Google Shape;684;p24"/>
          <p:cNvSpPr/>
          <p:nvPr/>
        </p:nvSpPr>
        <p:spPr>
          <a:xfrm>
            <a:off x="395288" y="1865313"/>
            <a:ext cx="2320925" cy="1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8th Grade Science Proficiency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5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There is Little Relationship Between Teacher Experience and CCMR in the Houston-area</a:t>
            </a:r>
            <a:endParaRPr/>
          </a:p>
        </p:txBody>
      </p:sp>
      <p:sp>
        <p:nvSpPr>
          <p:cNvPr id="690" name="Google Shape;690;p25"/>
          <p:cNvSpPr txBox="1"/>
          <p:nvPr>
            <p:ph idx="1" type="body"/>
          </p:nvPr>
        </p:nvSpPr>
        <p:spPr>
          <a:xfrm>
            <a:off x="0" y="6287678"/>
            <a:ext cx="5157788" cy="190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5"/>
          <p:cNvSpPr txBox="1"/>
          <p:nvPr>
            <p:ph idx="2" type="body"/>
          </p:nvPr>
        </p:nvSpPr>
        <p:spPr>
          <a:xfrm>
            <a:off x="776452" y="1306512"/>
            <a:ext cx="9512644" cy="34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vs. CCMR in the Houston-area,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2" name="Google Shape;692;p25"/>
          <p:cNvGraphicFramePr/>
          <p:nvPr/>
        </p:nvGraphicFramePr>
        <p:xfrm>
          <a:off x="311150" y="2312988"/>
          <a:ext cx="11479213" cy="375602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93" name="Google Shape;693;p25"/>
          <p:cNvSpPr/>
          <p:nvPr/>
        </p:nvSpPr>
        <p:spPr>
          <a:xfrm>
            <a:off x="9493250" y="6162675"/>
            <a:ext cx="2133600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 Experience (Years)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4" name="Google Shape;694;p25"/>
          <p:cNvSpPr/>
          <p:nvPr/>
        </p:nvSpPr>
        <p:spPr>
          <a:xfrm>
            <a:off x="812801" y="2016125"/>
            <a:ext cx="460375" cy="1920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CCMR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2"/>
          <p:cNvSpPr txBox="1"/>
          <p:nvPr>
            <p:ph idx="1" type="body"/>
          </p:nvPr>
        </p:nvSpPr>
        <p:spPr>
          <a:xfrm>
            <a:off x="2374399" y="2036763"/>
            <a:ext cx="7443202" cy="139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/>
              <a:t>Appendix 3: Another View of Change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23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Most Houston-area ISDs saw decreases in average teacher tenure since 2012, showing teachers are staying with a district for less time.</a:t>
            </a:r>
            <a:endParaRPr/>
          </a:p>
        </p:txBody>
      </p:sp>
      <p:pic>
        <p:nvPicPr>
          <p:cNvPr descr="Chart, scatter chart&#10;&#10;Description automatically generated" id="705" name="Google Shape;705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7" cy="53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23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4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Similarly, average teacher experience has declined or stayed flat since 2012 at many—but not all—Houston-area ISDs.</a:t>
            </a:r>
            <a:endParaRPr/>
          </a:p>
        </p:txBody>
      </p:sp>
      <p:pic>
        <p:nvPicPr>
          <p:cNvPr id="712" name="Google Shape;71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7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24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25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All Houston-area ISDs saw increases in their teacher turnover ratios since 2012, while YES Prep’s teacher turnover declined.</a:t>
            </a:r>
            <a:endParaRPr/>
          </a:p>
        </p:txBody>
      </p:sp>
      <p:pic>
        <p:nvPicPr>
          <p:cNvPr id="719" name="Google Shape;719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6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25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"/>
          <p:cNvSpPr txBox="1"/>
          <p:nvPr>
            <p:ph idx="1" type="body"/>
          </p:nvPr>
        </p:nvSpPr>
        <p:spPr>
          <a:xfrm>
            <a:off x="2823369" y="1892300"/>
            <a:ext cx="6545262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/>
              <a:t>Teacher Demographics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6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As teacher turnover ratios have increased, so has the proportion of beginning teachers at most Houston-area ISDs and charters.</a:t>
            </a:r>
            <a:endParaRPr/>
          </a:p>
        </p:txBody>
      </p:sp>
      <p:pic>
        <p:nvPicPr>
          <p:cNvPr id="726" name="Google Shape;726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6" cy="5307597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126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7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Most Houston-area ISDs and charters have seen notable decreases in inflation-adjusted salaries since 2012</a:t>
            </a:r>
            <a:endParaRPr/>
          </a:p>
        </p:txBody>
      </p:sp>
      <p:pic>
        <p:nvPicPr>
          <p:cNvPr id="733" name="Google Shape;733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5513" y="1439633"/>
            <a:ext cx="9457590" cy="515868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27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0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Houston-area ISDs and charters show large gaps between their student and teacher demographics for key groups.</a:t>
            </a:r>
            <a:endParaRPr/>
          </a:p>
        </p:txBody>
      </p:sp>
      <p:sp>
        <p:nvSpPr>
          <p:cNvPr id="431" name="Google Shape;431;p100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2" name="Google Shape;43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392" y="1630392"/>
            <a:ext cx="10455215" cy="5227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100"/>
          <p:cNvCxnSpPr/>
          <p:nvPr/>
        </p:nvCxnSpPr>
        <p:spPr>
          <a:xfrm>
            <a:off x="5874589" y="2725947"/>
            <a:ext cx="457200" cy="174253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34" name="Google Shape;434;p100"/>
          <p:cNvSpPr txBox="1"/>
          <p:nvPr/>
        </p:nvSpPr>
        <p:spPr>
          <a:xfrm>
            <a:off x="6263412" y="3495082"/>
            <a:ext cx="656878" cy="30777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-38pp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100"/>
          <p:cNvCxnSpPr/>
          <p:nvPr/>
        </p:nvCxnSpPr>
        <p:spPr>
          <a:xfrm flipH="1" rot="10800000">
            <a:off x="2570672" y="4649638"/>
            <a:ext cx="457200" cy="36230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36" name="Google Shape;436;p100"/>
          <p:cNvSpPr txBox="1"/>
          <p:nvPr/>
        </p:nvSpPr>
        <p:spPr>
          <a:xfrm>
            <a:off x="2085052" y="4468483"/>
            <a:ext cx="656878" cy="30777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+12pp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100"/>
          <p:cNvCxnSpPr/>
          <p:nvPr/>
        </p:nvCxnSpPr>
        <p:spPr>
          <a:xfrm flipH="1" rot="10800000">
            <a:off x="7942053" y="4776260"/>
            <a:ext cx="554966" cy="103506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38" name="Google Shape;438;p100"/>
          <p:cNvSpPr txBox="1"/>
          <p:nvPr/>
        </p:nvSpPr>
        <p:spPr>
          <a:xfrm>
            <a:off x="7332453" y="5081648"/>
            <a:ext cx="715022" cy="30777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+24pp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00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1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At YES Prep schools, Hispanic teachers are even more underrepresented compared to Hispanic students. </a:t>
            </a:r>
            <a:endParaRPr/>
          </a:p>
        </p:txBody>
      </p:sp>
      <p:sp>
        <p:nvSpPr>
          <p:cNvPr id="445" name="Google Shape;445;p101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6" name="Google Shape;44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392" y="1630392"/>
            <a:ext cx="10455214" cy="5227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101"/>
          <p:cNvCxnSpPr/>
          <p:nvPr/>
        </p:nvCxnSpPr>
        <p:spPr>
          <a:xfrm>
            <a:off x="5831457" y="2130725"/>
            <a:ext cx="431955" cy="251891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48" name="Google Shape;448;p101"/>
          <p:cNvSpPr txBox="1"/>
          <p:nvPr/>
        </p:nvSpPr>
        <p:spPr>
          <a:xfrm>
            <a:off x="6168524" y="3244914"/>
            <a:ext cx="656878" cy="30777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-58pp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01"/>
          <p:cNvCxnSpPr/>
          <p:nvPr/>
        </p:nvCxnSpPr>
        <p:spPr>
          <a:xfrm flipH="1" rot="10800000">
            <a:off x="2527540" y="4313208"/>
            <a:ext cx="451450" cy="136728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50" name="Google Shape;450;p101"/>
          <p:cNvSpPr txBox="1"/>
          <p:nvPr/>
        </p:nvSpPr>
        <p:spPr>
          <a:xfrm>
            <a:off x="1955659" y="4744520"/>
            <a:ext cx="700010" cy="30777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+34pp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101"/>
          <p:cNvCxnSpPr/>
          <p:nvPr/>
        </p:nvCxnSpPr>
        <p:spPr>
          <a:xfrm flipH="1" rot="10800000">
            <a:off x="7979434" y="5296619"/>
            <a:ext cx="491706" cy="76775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452" name="Google Shape;452;p101"/>
          <p:cNvSpPr txBox="1"/>
          <p:nvPr/>
        </p:nvSpPr>
        <p:spPr>
          <a:xfrm>
            <a:off x="7366959" y="5458977"/>
            <a:ext cx="715022" cy="30777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rPr>
              <a:t>+21pp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01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01"/>
          <p:cNvSpPr txBox="1"/>
          <p:nvPr/>
        </p:nvSpPr>
        <p:spPr>
          <a:xfrm>
            <a:off x="9801013" y="2660158"/>
            <a:ext cx="2304264" cy="116951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proportion of YES Prep students who identify as Hispanic is nearly 3x that of teachers who identify as Hispanic.</a:t>
            </a:r>
            <a:endParaRPr b="0" i="0" sz="1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2"/>
          <p:cNvSpPr txBox="1"/>
          <p:nvPr>
            <p:ph type="title"/>
          </p:nvPr>
        </p:nvSpPr>
        <p:spPr>
          <a:xfrm>
            <a:off x="836508" y="302117"/>
            <a:ext cx="10515600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On average, A-rated campuses have higher student-teacher ratios than campuses with lower accountability ratings.</a:t>
            </a:r>
            <a:endParaRPr/>
          </a:p>
        </p:txBody>
      </p:sp>
      <p:sp>
        <p:nvSpPr>
          <p:cNvPr id="460" name="Google Shape;460;p102"/>
          <p:cNvSpPr txBox="1"/>
          <p:nvPr>
            <p:ph idx="12" type="sldNum"/>
          </p:nvPr>
        </p:nvSpPr>
        <p:spPr>
          <a:xfrm>
            <a:off x="9066027" y="640953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1" name="Google Shape;46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090" y="1650439"/>
            <a:ext cx="10248435" cy="51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02"/>
          <p:cNvSpPr txBox="1"/>
          <p:nvPr/>
        </p:nvSpPr>
        <p:spPr>
          <a:xfrm>
            <a:off x="-638355" y="6580435"/>
            <a:ext cx="5157788" cy="263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"/>
          <p:cNvSpPr txBox="1"/>
          <p:nvPr>
            <p:ph idx="1" type="body"/>
          </p:nvPr>
        </p:nvSpPr>
        <p:spPr>
          <a:xfrm>
            <a:off x="2374399" y="2036763"/>
            <a:ext cx="7443202" cy="1392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/>
              <a:t>Teacher Retention &amp; Experience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/>
          <p:nvPr>
            <p:ph type="title"/>
          </p:nvPr>
        </p:nvSpPr>
        <p:spPr>
          <a:xfrm>
            <a:off x="367645" y="302117"/>
            <a:ext cx="11352868" cy="68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/>
              <a:t>Most Houston-area ISDs saw decreases in average teacher tenure since 2012, showing teachers are staying with a district for less time.</a:t>
            </a:r>
            <a:endParaRPr/>
          </a:p>
        </p:txBody>
      </p:sp>
      <p:pic>
        <p:nvPicPr>
          <p:cNvPr id="473" name="Google Shape;4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80" y="1350470"/>
            <a:ext cx="9730597" cy="53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"/>
          <p:cNvSpPr txBox="1"/>
          <p:nvPr/>
        </p:nvSpPr>
        <p:spPr>
          <a:xfrm>
            <a:off x="-28755" y="6504235"/>
            <a:ext cx="51579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Source: TEA TAPR, 2012 and 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Good Reason Houston">
      <a:dk1>
        <a:srgbClr val="58595B"/>
      </a:dk1>
      <a:lt1>
        <a:srgbClr val="FFFFFF"/>
      </a:lt1>
      <a:dk2>
        <a:srgbClr val="55B28C"/>
      </a:dk2>
      <a:lt2>
        <a:srgbClr val="FFFFFF"/>
      </a:lt2>
      <a:accent1>
        <a:srgbClr val="E6427A"/>
      </a:accent1>
      <a:accent2>
        <a:srgbClr val="416BA9"/>
      </a:accent2>
      <a:accent3>
        <a:srgbClr val="57B6B2"/>
      </a:accent3>
      <a:accent4>
        <a:srgbClr val="C0DB00"/>
      </a:accent4>
      <a:accent5>
        <a:srgbClr val="E0592A"/>
      </a:accent5>
      <a:accent6>
        <a:srgbClr val="58595B"/>
      </a:accent6>
      <a:hlink>
        <a:srgbClr val="C0DB00"/>
      </a:hlink>
      <a:folHlink>
        <a:srgbClr val="E642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2022-08-01T17:06:18Z</dcterms:created>
  <dc:creator>Obinna Jon-Ubabuco</dc:creator>
</cp:coreProperties>
</file>